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14" r:id="rId6"/>
    <p:sldMasterId id="2147483758" r:id="rId7"/>
  </p:sldMasterIdLst>
  <p:notesMasterIdLst>
    <p:notesMasterId r:id="rId53"/>
  </p:notesMasterIdLst>
  <p:sldIdLst>
    <p:sldId id="1146" r:id="rId8"/>
    <p:sldId id="1017" r:id="rId9"/>
    <p:sldId id="1190" r:id="rId10"/>
    <p:sldId id="1147" r:id="rId11"/>
    <p:sldId id="1139" r:id="rId12"/>
    <p:sldId id="1145" r:id="rId13"/>
    <p:sldId id="1133" r:id="rId14"/>
    <p:sldId id="1176" r:id="rId15"/>
    <p:sldId id="1177" r:id="rId16"/>
    <p:sldId id="1178" r:id="rId17"/>
    <p:sldId id="1179" r:id="rId18"/>
    <p:sldId id="1140" r:id="rId19"/>
    <p:sldId id="1152" r:id="rId20"/>
    <p:sldId id="1169" r:id="rId21"/>
    <p:sldId id="1171" r:id="rId22"/>
    <p:sldId id="517" r:id="rId23"/>
    <p:sldId id="518" r:id="rId24"/>
    <p:sldId id="1159" r:id="rId25"/>
    <p:sldId id="1168" r:id="rId26"/>
    <p:sldId id="519" r:id="rId27"/>
    <p:sldId id="1160" r:id="rId28"/>
    <p:sldId id="1161" r:id="rId29"/>
    <p:sldId id="1162" r:id="rId30"/>
    <p:sldId id="1163" r:id="rId31"/>
    <p:sldId id="523" r:id="rId32"/>
    <p:sldId id="1164" r:id="rId33"/>
    <p:sldId id="1165" r:id="rId34"/>
    <p:sldId id="1166" r:id="rId35"/>
    <p:sldId id="1167" r:id="rId36"/>
    <p:sldId id="1170" r:id="rId37"/>
    <p:sldId id="1172" r:id="rId38"/>
    <p:sldId id="1173" r:id="rId39"/>
    <p:sldId id="1174" r:id="rId40"/>
    <p:sldId id="1175" r:id="rId41"/>
    <p:sldId id="1180" r:id="rId42"/>
    <p:sldId id="1149" r:id="rId43"/>
    <p:sldId id="1150" r:id="rId44"/>
    <p:sldId id="1181" r:id="rId45"/>
    <p:sldId id="1188" r:id="rId46"/>
    <p:sldId id="1187" r:id="rId47"/>
    <p:sldId id="1183" r:id="rId48"/>
    <p:sldId id="1189" r:id="rId49"/>
    <p:sldId id="1185" r:id="rId50"/>
    <p:sldId id="1186" r:id="rId51"/>
    <p:sldId id="107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FF"/>
    <a:srgbClr val="008372"/>
    <a:srgbClr val="31752F"/>
    <a:srgbClr val="F3F2F1"/>
    <a:srgbClr val="000000"/>
    <a:srgbClr val="5B5DA3"/>
    <a:srgbClr val="ED7D31"/>
    <a:srgbClr val="595959"/>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963E85-ECAC-437A-B75F-839289A64D8F}" v="1" dt="2019-07-28T23:03:41.11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59" autoAdjust="0"/>
  </p:normalViewPr>
  <p:slideViewPr>
    <p:cSldViewPr snapToGrid="0">
      <p:cViewPr varScale="1">
        <p:scale>
          <a:sx n="92" d="100"/>
          <a:sy n="92" d="100"/>
        </p:scale>
        <p:origin x="1278" y="90"/>
      </p:cViewPr>
      <p:guideLst/>
    </p:cSldViewPr>
  </p:slideViewPr>
  <p:notesTextViewPr>
    <p:cViewPr>
      <p:scale>
        <a:sx n="1" d="1"/>
        <a:sy n="1" d="1"/>
      </p:scale>
      <p:origin x="0" y="0"/>
    </p:cViewPr>
  </p:notesTextViewPr>
  <p:sorterViewPr>
    <p:cViewPr>
      <p:scale>
        <a:sx n="100" d="100"/>
        <a:sy n="100" d="100"/>
      </p:scale>
      <p:origin x="0" y="-41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uke Takayama" userId="ea37507e-79d6-4009-a2a0-0988108ca8d0" providerId="ADAL" clId="{9D963E85-ECAC-437A-B75F-839289A64D8F}"/>
    <pc:docChg chg="modSld">
      <pc:chgData name="Osuke Takayama" userId="ea37507e-79d6-4009-a2a0-0988108ca8d0" providerId="ADAL" clId="{9D963E85-ECAC-437A-B75F-839289A64D8F}" dt="2019-07-28T23:04:09.287" v="1" actId="6549"/>
      <pc:docMkLst>
        <pc:docMk/>
      </pc:docMkLst>
      <pc:sldChg chg="modNotesTx">
        <pc:chgData name="Osuke Takayama" userId="ea37507e-79d6-4009-a2a0-0988108ca8d0" providerId="ADAL" clId="{9D963E85-ECAC-437A-B75F-839289A64D8F}" dt="2019-07-28T23:04:06.243" v="0" actId="6549"/>
        <pc:sldMkLst>
          <pc:docMk/>
          <pc:sldMk cId="3953563694" sldId="1017"/>
        </pc:sldMkLst>
      </pc:sldChg>
      <pc:sldChg chg="modNotesTx">
        <pc:chgData name="Osuke Takayama" userId="ea37507e-79d6-4009-a2a0-0988108ca8d0" providerId="ADAL" clId="{9D963E85-ECAC-437A-B75F-839289A64D8F}" dt="2019-07-28T23:04:09.287" v="1" actId="6549"/>
        <pc:sldMkLst>
          <pc:docMk/>
          <pc:sldMk cId="3766332890" sldId="1190"/>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7FDF0-2051-4D9C-84BD-FD4A790CDCAB}" type="datetimeFigureOut">
              <a:rPr lang="en-GB" smtClean="0"/>
              <a:t>29/07/2019</a:t>
            </a:fld>
            <a:endParaRPr lang="en-GB"/>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935CD5-97B4-417F-B3B8-43FB7C63C4BD}" type="slidenum">
              <a:rPr lang="en-GB" smtClean="0"/>
              <a:t>‹#›</a:t>
            </a:fld>
            <a:endParaRPr lang="en-GB"/>
          </a:p>
        </p:txBody>
      </p:sp>
    </p:spTree>
    <p:extLst>
      <p:ext uri="{BB962C8B-B14F-4D97-AF65-F5344CB8AC3E}">
        <p14:creationId xmlns:p14="http://schemas.microsoft.com/office/powerpoint/2010/main" val="124909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a:t>
            </a:fld>
            <a:endParaRPr lang="en-GB"/>
          </a:p>
        </p:txBody>
      </p:sp>
    </p:spTree>
    <p:extLst>
      <p:ext uri="{BB962C8B-B14F-4D97-AF65-F5344CB8AC3E}">
        <p14:creationId xmlns:p14="http://schemas.microsoft.com/office/powerpoint/2010/main" val="3979745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・購入、発注管理</a:t>
            </a:r>
            <a:endParaRPr lang="en-GB" altLang="ja-JP"/>
          </a:p>
          <a:p>
            <a:r>
              <a:rPr lang="ja-JP" altLang="en-US"/>
              <a:t>　</a:t>
            </a:r>
            <a:r>
              <a:rPr lang="en-US" altLang="ja-JP"/>
              <a:t>CDS</a:t>
            </a:r>
            <a:r>
              <a:rPr lang="ja-JP" altLang="en-US"/>
              <a:t> をかませる</a:t>
            </a:r>
            <a:endParaRPr lang="en-GB" altLang="ja-JP"/>
          </a:p>
          <a:p>
            <a:r>
              <a:rPr lang="ja-JP" altLang="en-US"/>
              <a:t>　モデル駆動型で発注、配送状況のプロセスからクローズまで管理</a:t>
            </a:r>
            <a:endParaRPr lang="en-GB" altLang="ja-JP"/>
          </a:p>
          <a:p>
            <a:r>
              <a:rPr lang="ja-JP" altLang="en-US"/>
              <a:t>　タブで埋め込みして、ステータス変わってるのも見れます</a:t>
            </a:r>
            <a:endParaRPr lang="en-GB" altLang="ja-JP"/>
          </a:p>
          <a:p>
            <a:endParaRPr lang="en-GB"/>
          </a:p>
          <a:p>
            <a:r>
              <a:rPr lang="ja-JP" altLang="en-US"/>
              <a:t>・条件付き承認、差し戻し</a:t>
            </a:r>
            <a:endParaRPr lang="en-GB" altLang="ja-JP"/>
          </a:p>
          <a:p>
            <a:r>
              <a:rPr lang="ja-JP" altLang="en-US"/>
              <a:t>　カスタム応答 </a:t>
            </a:r>
            <a:r>
              <a:rPr lang="en-GB" altLang="ja-JP"/>
              <a:t>- </a:t>
            </a:r>
            <a:r>
              <a:rPr lang="en-US" altLang="ja-JP"/>
              <a:t>premium</a:t>
            </a:r>
            <a:endParaRPr lang="en-GB" altLang="ja-JP"/>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13</a:t>
            </a:fld>
            <a:endParaRPr kumimoji="1" lang="ja-JP" altLang="en-US"/>
          </a:p>
        </p:txBody>
      </p:sp>
    </p:spTree>
    <p:extLst>
      <p:ext uri="{BB962C8B-B14F-4D97-AF65-F5344CB8AC3E}">
        <p14:creationId xmlns:p14="http://schemas.microsoft.com/office/powerpoint/2010/main" val="167155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14</a:t>
            </a:fld>
            <a:endParaRPr lang="en-GB"/>
          </a:p>
        </p:txBody>
      </p:sp>
    </p:spTree>
    <p:extLst>
      <p:ext uri="{BB962C8B-B14F-4D97-AF65-F5344CB8AC3E}">
        <p14:creationId xmlns:p14="http://schemas.microsoft.com/office/powerpoint/2010/main" val="34071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15</a:t>
            </a:fld>
            <a:endParaRPr lang="en-GB"/>
          </a:p>
        </p:txBody>
      </p:sp>
    </p:spTree>
    <p:extLst>
      <p:ext uri="{BB962C8B-B14F-4D97-AF65-F5344CB8AC3E}">
        <p14:creationId xmlns:p14="http://schemas.microsoft.com/office/powerpoint/2010/main" val="374098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17</a:t>
            </a:fld>
            <a:endParaRPr lang="en-GB"/>
          </a:p>
        </p:txBody>
      </p:sp>
    </p:spTree>
    <p:extLst>
      <p:ext uri="{BB962C8B-B14F-4D97-AF65-F5344CB8AC3E}">
        <p14:creationId xmlns:p14="http://schemas.microsoft.com/office/powerpoint/2010/main" val="287616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18</a:t>
            </a:fld>
            <a:endParaRPr lang="en-GB"/>
          </a:p>
        </p:txBody>
      </p:sp>
    </p:spTree>
    <p:extLst>
      <p:ext uri="{BB962C8B-B14F-4D97-AF65-F5344CB8AC3E}">
        <p14:creationId xmlns:p14="http://schemas.microsoft.com/office/powerpoint/2010/main" val="155424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19</a:t>
            </a:fld>
            <a:endParaRPr lang="en-GB"/>
          </a:p>
        </p:txBody>
      </p:sp>
    </p:spTree>
    <p:extLst>
      <p:ext uri="{BB962C8B-B14F-4D97-AF65-F5344CB8AC3E}">
        <p14:creationId xmlns:p14="http://schemas.microsoft.com/office/powerpoint/2010/main" val="391025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25</a:t>
            </a:fld>
            <a:endParaRPr lang="en-GB"/>
          </a:p>
        </p:txBody>
      </p:sp>
    </p:spTree>
    <p:extLst>
      <p:ext uri="{BB962C8B-B14F-4D97-AF65-F5344CB8AC3E}">
        <p14:creationId xmlns:p14="http://schemas.microsoft.com/office/powerpoint/2010/main" val="344643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26</a:t>
            </a:fld>
            <a:endParaRPr lang="en-GB"/>
          </a:p>
        </p:txBody>
      </p:sp>
    </p:spTree>
    <p:extLst>
      <p:ext uri="{BB962C8B-B14F-4D97-AF65-F5344CB8AC3E}">
        <p14:creationId xmlns:p14="http://schemas.microsoft.com/office/powerpoint/2010/main" val="1955015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27</a:t>
            </a:fld>
            <a:endParaRPr lang="en-GB"/>
          </a:p>
        </p:txBody>
      </p:sp>
    </p:spTree>
    <p:extLst>
      <p:ext uri="{BB962C8B-B14F-4D97-AF65-F5344CB8AC3E}">
        <p14:creationId xmlns:p14="http://schemas.microsoft.com/office/powerpoint/2010/main" val="106915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28</a:t>
            </a:fld>
            <a:endParaRPr lang="en-GB"/>
          </a:p>
        </p:txBody>
      </p:sp>
    </p:spTree>
    <p:extLst>
      <p:ext uri="{BB962C8B-B14F-4D97-AF65-F5344CB8AC3E}">
        <p14:creationId xmlns:p14="http://schemas.microsoft.com/office/powerpoint/2010/main" val="117052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7820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29</a:t>
            </a:fld>
            <a:endParaRPr lang="en-GB"/>
          </a:p>
        </p:txBody>
      </p:sp>
    </p:spTree>
    <p:extLst>
      <p:ext uri="{BB962C8B-B14F-4D97-AF65-F5344CB8AC3E}">
        <p14:creationId xmlns:p14="http://schemas.microsoft.com/office/powerpoint/2010/main" val="1521884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30</a:t>
            </a:fld>
            <a:endParaRPr lang="en-GB"/>
          </a:p>
        </p:txBody>
      </p:sp>
    </p:spTree>
    <p:extLst>
      <p:ext uri="{BB962C8B-B14F-4D97-AF65-F5344CB8AC3E}">
        <p14:creationId xmlns:p14="http://schemas.microsoft.com/office/powerpoint/2010/main" val="902768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31</a:t>
            </a:fld>
            <a:endParaRPr lang="en-GB"/>
          </a:p>
        </p:txBody>
      </p:sp>
    </p:spTree>
    <p:extLst>
      <p:ext uri="{BB962C8B-B14F-4D97-AF65-F5344CB8AC3E}">
        <p14:creationId xmlns:p14="http://schemas.microsoft.com/office/powerpoint/2010/main" val="82462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32</a:t>
            </a:fld>
            <a:endParaRPr lang="en-GB"/>
          </a:p>
        </p:txBody>
      </p:sp>
    </p:spTree>
    <p:extLst>
      <p:ext uri="{BB962C8B-B14F-4D97-AF65-F5344CB8AC3E}">
        <p14:creationId xmlns:p14="http://schemas.microsoft.com/office/powerpoint/2010/main" val="1939388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33</a:t>
            </a:fld>
            <a:endParaRPr lang="en-GB"/>
          </a:p>
        </p:txBody>
      </p:sp>
    </p:spTree>
    <p:extLst>
      <p:ext uri="{BB962C8B-B14F-4D97-AF65-F5344CB8AC3E}">
        <p14:creationId xmlns:p14="http://schemas.microsoft.com/office/powerpoint/2010/main" val="263244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34</a:t>
            </a:fld>
            <a:endParaRPr lang="en-GB"/>
          </a:p>
        </p:txBody>
      </p:sp>
    </p:spTree>
    <p:extLst>
      <p:ext uri="{BB962C8B-B14F-4D97-AF65-F5344CB8AC3E}">
        <p14:creationId xmlns:p14="http://schemas.microsoft.com/office/powerpoint/2010/main" val="3412439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5"/>
          </p:nvPr>
        </p:nvSpPr>
        <p:spPr/>
        <p:txBody>
          <a:bodyPr/>
          <a:lstStyle/>
          <a:p>
            <a:fld id="{16935CD5-97B4-417F-B3B8-43FB7C63C4BD}" type="slidenum">
              <a:rPr lang="en-GB" smtClean="0"/>
              <a:t>35</a:t>
            </a:fld>
            <a:endParaRPr lang="en-GB"/>
          </a:p>
        </p:txBody>
      </p:sp>
    </p:spTree>
    <p:extLst>
      <p:ext uri="{BB962C8B-B14F-4D97-AF65-F5344CB8AC3E}">
        <p14:creationId xmlns:p14="http://schemas.microsoft.com/office/powerpoint/2010/main" val="1605487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38</a:t>
            </a:fld>
            <a:endParaRPr lang="en-GB"/>
          </a:p>
        </p:txBody>
      </p:sp>
    </p:spTree>
    <p:extLst>
      <p:ext uri="{BB962C8B-B14F-4D97-AF65-F5344CB8AC3E}">
        <p14:creationId xmlns:p14="http://schemas.microsoft.com/office/powerpoint/2010/main" val="275834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39</a:t>
            </a:fld>
            <a:endParaRPr lang="en-GB"/>
          </a:p>
        </p:txBody>
      </p:sp>
    </p:spTree>
    <p:extLst>
      <p:ext uri="{BB962C8B-B14F-4D97-AF65-F5344CB8AC3E}">
        <p14:creationId xmlns:p14="http://schemas.microsoft.com/office/powerpoint/2010/main" val="2769558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40</a:t>
            </a:fld>
            <a:endParaRPr lang="en-GB"/>
          </a:p>
        </p:txBody>
      </p:sp>
    </p:spTree>
    <p:extLst>
      <p:ext uri="{BB962C8B-B14F-4D97-AF65-F5344CB8AC3E}">
        <p14:creationId xmlns:p14="http://schemas.microsoft.com/office/powerpoint/2010/main" val="363723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4BC7422-BBBC-4149-B7FA-5FD7621AAF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07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41</a:t>
            </a:fld>
            <a:endParaRPr lang="en-GB"/>
          </a:p>
        </p:txBody>
      </p:sp>
    </p:spTree>
    <p:extLst>
      <p:ext uri="{BB962C8B-B14F-4D97-AF65-F5344CB8AC3E}">
        <p14:creationId xmlns:p14="http://schemas.microsoft.com/office/powerpoint/2010/main" val="3686205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42</a:t>
            </a:fld>
            <a:endParaRPr lang="en-GB"/>
          </a:p>
        </p:txBody>
      </p:sp>
    </p:spTree>
    <p:extLst>
      <p:ext uri="{BB962C8B-B14F-4D97-AF65-F5344CB8AC3E}">
        <p14:creationId xmlns:p14="http://schemas.microsoft.com/office/powerpoint/2010/main" val="3195181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43</a:t>
            </a:fld>
            <a:endParaRPr lang="en-GB"/>
          </a:p>
        </p:txBody>
      </p:sp>
    </p:spTree>
    <p:extLst>
      <p:ext uri="{BB962C8B-B14F-4D97-AF65-F5344CB8AC3E}">
        <p14:creationId xmlns:p14="http://schemas.microsoft.com/office/powerpoint/2010/main" val="2392651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44</a:t>
            </a:fld>
            <a:endParaRPr lang="en-GB"/>
          </a:p>
        </p:txBody>
      </p:sp>
    </p:spTree>
    <p:extLst>
      <p:ext uri="{BB962C8B-B14F-4D97-AF65-F5344CB8AC3E}">
        <p14:creationId xmlns:p14="http://schemas.microsoft.com/office/powerpoint/2010/main" val="3021051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1" y="0"/>
            <a:ext cx="2897210" cy="536224"/>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1" y="10188254"/>
            <a:ext cx="5772133" cy="417490"/>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 2012 Microsoft Corporation. All rights reserved. Microsoft、Windows、およびその他の製品名は、米国 Microsoft Corporation の、米国およびその他の国における登録商標または商標です。</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6559B-C68D-49B4-97AE-9BB74C417927}"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07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ltLang="ja-JP"/>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5</a:t>
            </a:fld>
            <a:endParaRPr kumimoji="1" lang="ja-JP" altLang="en-US"/>
          </a:p>
        </p:txBody>
      </p:sp>
    </p:spTree>
    <p:extLst>
      <p:ext uri="{BB962C8B-B14F-4D97-AF65-F5344CB8AC3E}">
        <p14:creationId xmlns:p14="http://schemas.microsoft.com/office/powerpoint/2010/main" val="62663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DABDABB8-7CA5-473C-9A80-C5811294CA83}" type="slidenum">
              <a:rPr kumimoji="1" lang="ja-JP" altLang="en-US" smtClean="0"/>
              <a:t>6</a:t>
            </a:fld>
            <a:endParaRPr kumimoji="1" lang="ja-JP" altLang="en-US"/>
          </a:p>
        </p:txBody>
      </p:sp>
    </p:spTree>
    <p:extLst>
      <p:ext uri="{BB962C8B-B14F-4D97-AF65-F5344CB8AC3E}">
        <p14:creationId xmlns:p14="http://schemas.microsoft.com/office/powerpoint/2010/main" val="60350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7</a:t>
            </a:fld>
            <a:endParaRPr lang="en-GB"/>
          </a:p>
        </p:txBody>
      </p:sp>
    </p:spTree>
    <p:extLst>
      <p:ext uri="{BB962C8B-B14F-4D97-AF65-F5344CB8AC3E}">
        <p14:creationId xmlns:p14="http://schemas.microsoft.com/office/powerpoint/2010/main" val="268122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9</a:t>
            </a:fld>
            <a:endParaRPr lang="en-GB"/>
          </a:p>
        </p:txBody>
      </p:sp>
    </p:spTree>
    <p:extLst>
      <p:ext uri="{BB962C8B-B14F-4D97-AF65-F5344CB8AC3E}">
        <p14:creationId xmlns:p14="http://schemas.microsoft.com/office/powerpoint/2010/main" val="58693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10</a:t>
            </a:fld>
            <a:endParaRPr lang="en-GB"/>
          </a:p>
        </p:txBody>
      </p:sp>
    </p:spTree>
    <p:extLst>
      <p:ext uri="{BB962C8B-B14F-4D97-AF65-F5344CB8AC3E}">
        <p14:creationId xmlns:p14="http://schemas.microsoft.com/office/powerpoint/2010/main" val="16329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a:p>
        </p:txBody>
      </p:sp>
      <p:sp>
        <p:nvSpPr>
          <p:cNvPr id="4" name="スライド番号プレースホルダー 3"/>
          <p:cNvSpPr>
            <a:spLocks noGrp="1"/>
          </p:cNvSpPr>
          <p:nvPr>
            <p:ph type="sldNum" sz="quarter" idx="10"/>
          </p:nvPr>
        </p:nvSpPr>
        <p:spPr/>
        <p:txBody>
          <a:bodyPr/>
          <a:lstStyle/>
          <a:p>
            <a:fld id="{16935CD5-97B4-417F-B3B8-43FB7C63C4BD}" type="slidenum">
              <a:rPr lang="en-GB" smtClean="0"/>
              <a:t>11</a:t>
            </a:fld>
            <a:endParaRPr lang="en-GB"/>
          </a:p>
        </p:txBody>
      </p:sp>
    </p:spTree>
    <p:extLst>
      <p:ext uri="{BB962C8B-B14F-4D97-AF65-F5344CB8AC3E}">
        <p14:creationId xmlns:p14="http://schemas.microsoft.com/office/powerpoint/2010/main" val="1376459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18011" y="5028888"/>
            <a:ext cx="10240453" cy="49859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ea typeface="+mj-ea"/>
              </a:defRPr>
            </a:lvl1pPr>
          </a:lstStyle>
          <a:p>
            <a:pPr lvl="0"/>
            <a:r>
              <a:rPr lang="en-US"/>
              <a:t>Speaker Title</a:t>
            </a:r>
          </a:p>
        </p:txBody>
      </p:sp>
      <p:sp>
        <p:nvSpPr>
          <p:cNvPr id="12" name="タイトル 11"/>
          <p:cNvSpPr>
            <a:spLocks noGrp="1"/>
          </p:cNvSpPr>
          <p:nvPr>
            <p:ph type="title"/>
          </p:nvPr>
        </p:nvSpPr>
        <p:spPr bwMode="auto">
          <a:xfrm>
            <a:off x="418011" y="2430601"/>
            <a:ext cx="11151917" cy="747897"/>
          </a:xfrm>
          <a:noFill/>
          <a:ln>
            <a:noFill/>
          </a:ln>
        </p:spPr>
        <p:txBody>
          <a:bodyPr lIns="72000" tIns="72000" rIns="72000" bIns="72000"/>
          <a:lstStyle>
            <a:lvl1pPr>
              <a:defRPr sz="5400">
                <a:solidFill>
                  <a:schemeClr val="bg1"/>
                </a:solidFill>
              </a:defRPr>
            </a:lvl1pPr>
          </a:lstStyle>
          <a:p>
            <a:r>
              <a:rPr kumimoji="1" lang="ja-JP" altLang="en-US"/>
              <a:t>マスター タイトルの書式設定</a:t>
            </a:r>
          </a:p>
        </p:txBody>
      </p:sp>
      <p:pic>
        <p:nvPicPr>
          <p:cNvPr id="6"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7585656" y="4961888"/>
            <a:ext cx="4069632" cy="1398273"/>
          </a:xfrm>
          <a:prstGeom prst="rect">
            <a:avLst/>
          </a:prstGeom>
        </p:spPr>
      </p:pic>
    </p:spTree>
    <p:extLst>
      <p:ext uri="{BB962C8B-B14F-4D97-AF65-F5344CB8AC3E}">
        <p14:creationId xmlns:p14="http://schemas.microsoft.com/office/powerpoint/2010/main" val="11336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sp>
        <p:nvSpPr>
          <p:cNvPr id="7"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27666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rgbClr val="008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Tree>
    <p:extLst>
      <p:ext uri="{BB962C8B-B14F-4D97-AF65-F5344CB8AC3E}">
        <p14:creationId xmlns:p14="http://schemas.microsoft.com/office/powerpoint/2010/main" val="1755694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hasCustomPrompt="1"/>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bg1"/>
                </a:solidFill>
                <a:latin typeface="+mn-lt"/>
                <a:ea typeface="+mn-ea"/>
                <a:cs typeface="Segoe UI" pitchFamily="34" charset="0"/>
              </a:defRPr>
            </a:lvl1pPr>
            <a:lvl2pPr marL="360363" indent="-184150">
              <a:defRPr lang="en-US" sz="1800" kern="1200" dirty="0" smtClean="0">
                <a:solidFill>
                  <a:schemeClr val="bg1"/>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a:p>
            <a:pPr lvl="1"/>
            <a:endParaRPr lang="en-US"/>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1766382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bg1"/>
                </a:solidFill>
                <a:latin typeface="メイリオ" panose="020B0604030504040204" pitchFamily="50" charset="-128"/>
                <a:ea typeface="メイリオ" panose="020B0604030504040204" pitchFamily="50" charset="-128"/>
              </a:rPr>
              <a:t>当資料は、予告なく変更される場合があります。</a:t>
            </a:r>
          </a:p>
        </p:txBody>
      </p:sp>
      <p:pic>
        <p:nvPicPr>
          <p:cNvPr id="8"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15977" y="6141750"/>
            <a:ext cx="1586959" cy="549178"/>
          </a:xfrm>
          <a:prstGeom prst="rect">
            <a:avLst/>
          </a:prstGeom>
        </p:spPr>
      </p:pic>
    </p:spTree>
    <p:extLst>
      <p:ext uri="{BB962C8B-B14F-4D97-AF65-F5344CB8AC3E}">
        <p14:creationId xmlns:p14="http://schemas.microsoft.com/office/powerpoint/2010/main" val="36675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9"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10"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695388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sp>
        <p:nvSpPr>
          <p:cNvPr id="8"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9"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6"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74869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3"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6"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57859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72C6"/>
                </a:soli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7"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spTree>
    <p:extLst>
      <p:ext uri="{BB962C8B-B14F-4D97-AF65-F5344CB8AC3E}">
        <p14:creationId xmlns:p14="http://schemas.microsoft.com/office/powerpoint/2010/main" val="1872263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3721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Slide Orange">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770" y="6298311"/>
            <a:ext cx="1117454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13892" eaLnBrk="0" hangingPunct="0"/>
            <a:r>
              <a:rPr lang="en-US" sz="700">
                <a:gradFill>
                  <a:gsLst>
                    <a:gs pos="0">
                      <a:srgbClr val="FFFFFF"/>
                    </a:gs>
                    <a:gs pos="100000">
                      <a:srgbClr val="FFFFFF"/>
                    </a:gs>
                  </a:gsLst>
                  <a:lin ang="5400000" scaled="0"/>
                </a:gradFill>
                <a:latin typeface="Segoe UI Light"/>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a:gradFill>
                  <a:gsLst>
                    <a:gs pos="0">
                      <a:srgbClr val="FFFFFF"/>
                    </a:gs>
                    <a:gs pos="100000">
                      <a:srgbClr val="FFFFFF"/>
                    </a:gs>
                  </a:gsLst>
                  <a:lin ang="5400000" scaled="0"/>
                </a:gradFill>
                <a:latin typeface="Segoe UI Light"/>
                <a:ea typeface="Segoe UI" pitchFamily="34" charset="0"/>
                <a:cs typeface="Segoe UI" pitchFamily="34" charset="0"/>
              </a:rPr>
            </a:br>
            <a:r>
              <a:rPr lang="en-US" sz="700">
                <a:gradFill>
                  <a:gsLst>
                    <a:gs pos="0">
                      <a:srgbClr val="FFFFFF"/>
                    </a:gs>
                    <a:gs pos="100000">
                      <a:srgbClr val="FFFFFF"/>
                    </a:gs>
                  </a:gsLst>
                  <a:lin ang="5400000" scaled="0"/>
                </a:gradFill>
                <a:latin typeface="Segoe UI Light"/>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3" descr="C:\Users\nodayas\Desktop\microsof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77788" y="1988841"/>
            <a:ext cx="7633100" cy="28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6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600" baseline="0">
                <a:solidFill>
                  <a:srgbClr val="0072C6"/>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1583948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ea"/>
                <a:ea typeface="+mj-ea"/>
              </a:defRPr>
            </a:lvl1pPr>
          </a:lstStyle>
          <a:p>
            <a:r>
              <a:rPr lang="ja-JP" altLang="en-US"/>
              <a:t>マスター タイトルの書式設定</a:t>
            </a:r>
            <a:endParaRPr lang="en-US"/>
          </a:p>
        </p:txBody>
      </p:sp>
      <p:sp>
        <p:nvSpPr>
          <p:cNvPr id="3" name="Slide Number Placeholder 18"/>
          <p:cNvSpPr>
            <a:spLocks noGrp="1"/>
          </p:cNvSpPr>
          <p:nvPr>
            <p:ph type="sldNum" sz="quarter" idx="4"/>
          </p:nvPr>
        </p:nvSpPr>
        <p:spPr>
          <a:xfrm>
            <a:off x="11430004" y="6553202"/>
            <a:ext cx="761999" cy="304801"/>
          </a:xfrm>
          <a:prstGeom prst="rect">
            <a:avLst/>
          </a:prstGeom>
        </p:spPr>
        <p:txBody>
          <a:bodyPr vert="horz" lIns="91440" tIns="45720" rIns="91440" bIns="45720" rtlCol="0" anchor="ctr"/>
          <a:lstStyle>
            <a:lvl1pPr algn="r">
              <a:defRPr sz="1600">
                <a:solidFill>
                  <a:schemeClr val="tx1"/>
                </a:solidFill>
                <a:latin typeface="+mj-ea"/>
                <a:ea typeface="+mj-ea"/>
                <a:cs typeface="Segoe UI" pitchFamily="34" charset="0"/>
              </a:defRPr>
            </a:lvl1pPr>
          </a:lstStyle>
          <a:p>
            <a:pPr defTabSz="1087660">
              <a:defRPr/>
            </a:pPr>
            <a:fld id="{FAADACFB-7C71-4E89-89D2-7BBA40B7BFA9}" type="slidenum">
              <a:rPr lang="en-US" smtClean="0">
                <a:solidFill>
                  <a:srgbClr val="505050"/>
                </a:solidFill>
              </a:rPr>
              <a:pPr defTabSz="1087660">
                <a:defRPr/>
              </a:pPr>
              <a:t>‹#›</a:t>
            </a:fld>
            <a:endParaRPr lang="en-US">
              <a:solidFill>
                <a:srgbClr val="505050"/>
              </a:solidFill>
            </a:endParaRPr>
          </a:p>
        </p:txBody>
      </p:sp>
    </p:spTree>
    <p:extLst>
      <p:ext uri="{BB962C8B-B14F-4D97-AF65-F5344CB8AC3E}">
        <p14:creationId xmlns:p14="http://schemas.microsoft.com/office/powerpoint/2010/main" val="2570710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85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B5904-924C-4115-ADBB-9984C8A5DF18}"/>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GB"/>
          </a:p>
        </p:txBody>
      </p:sp>
      <p:sp>
        <p:nvSpPr>
          <p:cNvPr id="3" name="字幕 2">
            <a:extLst>
              <a:ext uri="{FF2B5EF4-FFF2-40B4-BE49-F238E27FC236}">
                <a16:creationId xmlns:a16="http://schemas.microsoft.com/office/drawing/2014/main" id="{FE962C89-A6FA-4312-A75D-26B6B4793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GB"/>
          </a:p>
        </p:txBody>
      </p:sp>
      <p:sp>
        <p:nvSpPr>
          <p:cNvPr id="4" name="日付プレースホルダー 3">
            <a:extLst>
              <a:ext uri="{FF2B5EF4-FFF2-40B4-BE49-F238E27FC236}">
                <a16:creationId xmlns:a16="http://schemas.microsoft.com/office/drawing/2014/main" id="{C1BF0C5E-648C-4F78-BC73-D7DEAB6B0E54}"/>
              </a:ext>
            </a:extLst>
          </p:cNvPr>
          <p:cNvSpPr>
            <a:spLocks noGrp="1"/>
          </p:cNvSpPr>
          <p:nvPr>
            <p:ph type="dt" sz="half" idx="10"/>
          </p:nvPr>
        </p:nvSpPr>
        <p:spPr/>
        <p:txBody>
          <a:bodyPr/>
          <a:lstStyle/>
          <a:p>
            <a:fld id="{054107C7-CF56-43E3-8FC6-7CE4A9300128}" type="datetimeFigureOut">
              <a:rPr lang="en-GB" smtClean="0"/>
              <a:t>29/07/2019</a:t>
            </a:fld>
            <a:endParaRPr lang="en-GB"/>
          </a:p>
        </p:txBody>
      </p:sp>
      <p:sp>
        <p:nvSpPr>
          <p:cNvPr id="5" name="フッター プレースホルダー 4">
            <a:extLst>
              <a:ext uri="{FF2B5EF4-FFF2-40B4-BE49-F238E27FC236}">
                <a16:creationId xmlns:a16="http://schemas.microsoft.com/office/drawing/2014/main" id="{EB2EA871-ABE5-4277-BE4E-B63FB33EB499}"/>
              </a:ext>
            </a:extLst>
          </p:cNvPr>
          <p:cNvSpPr>
            <a:spLocks noGrp="1"/>
          </p:cNvSpPr>
          <p:nvPr>
            <p:ph type="ftr" sz="quarter" idx="11"/>
          </p:nvPr>
        </p:nvSpPr>
        <p:spPr/>
        <p:txBody>
          <a:bodyPr/>
          <a:lstStyle/>
          <a:p>
            <a:endParaRPr lang="en-GB"/>
          </a:p>
        </p:txBody>
      </p:sp>
      <p:sp>
        <p:nvSpPr>
          <p:cNvPr id="6" name="スライド番号プレースホルダー 5">
            <a:extLst>
              <a:ext uri="{FF2B5EF4-FFF2-40B4-BE49-F238E27FC236}">
                <a16:creationId xmlns:a16="http://schemas.microsoft.com/office/drawing/2014/main" id="{EC349FEE-3F08-4DBE-A67D-0829F1635E88}"/>
              </a:ext>
            </a:extLst>
          </p:cNvPr>
          <p:cNvSpPr>
            <a:spLocks noGrp="1"/>
          </p:cNvSpPr>
          <p:nvPr>
            <p:ph type="sldNum" sz="quarter" idx="12"/>
          </p:nvPr>
        </p:nvSpPr>
        <p:spPr/>
        <p:txBody>
          <a:bodyPr/>
          <a:lstStyle/>
          <a:p>
            <a:fld id="{916D7B93-F0E5-4A03-9A95-3291C7C28A1D}" type="slidenum">
              <a:rPr lang="en-GB" smtClean="0"/>
              <a:t>‹#›</a:t>
            </a:fld>
            <a:endParaRPr lang="en-GB"/>
          </a:p>
        </p:txBody>
      </p:sp>
    </p:spTree>
    <p:extLst>
      <p:ext uri="{BB962C8B-B14F-4D97-AF65-F5344CB8AC3E}">
        <p14:creationId xmlns:p14="http://schemas.microsoft.com/office/powerpoint/2010/main" val="638090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41951303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8402620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title style</a:t>
            </a:r>
          </a:p>
        </p:txBody>
      </p:sp>
    </p:spTree>
    <p:extLst>
      <p:ext uri="{BB962C8B-B14F-4D97-AF65-F5344CB8AC3E}">
        <p14:creationId xmlns:p14="http://schemas.microsoft.com/office/powerpoint/2010/main" val="16342554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24156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2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1775"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9089158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1775"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txBox="1">
            <a:spLocks/>
          </p:cNvSpPr>
          <p:nvPr userDrawn="1"/>
        </p:nvSpPr>
        <p:spPr>
          <a:xfrm>
            <a:off x="0" y="6629400"/>
            <a:ext cx="685979" cy="220754"/>
          </a:xfrm>
          <a:prstGeom prst="rect">
            <a:avLst/>
          </a:prstGeom>
        </p:spPr>
        <p:txBody>
          <a:bodyPr lIns="121899" tIns="60949" rIns="121899" bIns="60949" anchor="ctr"/>
          <a:lstStyle>
            <a:defPPr>
              <a:defRPr lang="en-US"/>
            </a:defPPr>
            <a:lvl1pPr marL="0" algn="l" defTabSz="914363" rtl="0" eaLnBrk="1" latinLnBrk="0" hangingPunct="1">
              <a:defRPr sz="1600" kern="12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schemeClr val="tx1"/>
              </a:solidFill>
              <a:effectLst/>
              <a:uLnTx/>
              <a:uFillTx/>
              <a:latin typeface="メイリオ" pitchFamily="50" charset="-128"/>
              <a:ea typeface="メイリオ" pitchFamily="50" charset="-128"/>
            </a:endParaRPr>
          </a:p>
        </p:txBody>
      </p:sp>
    </p:spTree>
    <p:extLst>
      <p:ext uri="{BB962C8B-B14F-4D97-AF65-F5344CB8AC3E}">
        <p14:creationId xmlns:p14="http://schemas.microsoft.com/office/powerpoint/2010/main" val="33017245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517525" indent="-233363">
              <a:buFont typeface="Wingdings" pitchFamily="2" charset="2"/>
              <a:buChar char=""/>
              <a:defRPr sz="24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741363" indent="-223838">
              <a:buFont typeface="Wingdings" pitchFamily="2" charset="2"/>
              <a:buChar char=""/>
              <a:tabLst/>
              <a:defRPr sz="24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914400" indent="-173038">
              <a:buFont typeface="Wingdings" pitchFamily="2" charset="2"/>
              <a:buChar char=""/>
              <a:defRPr sz="20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1087438" indent="-173038">
              <a:buFont typeface="Wingdings" pitchFamily="2" charset="2"/>
              <a:buChar char=""/>
              <a:tabLst/>
              <a:defRPr sz="20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spTree>
    <p:extLst>
      <p:ext uri="{BB962C8B-B14F-4D97-AF65-F5344CB8AC3E}">
        <p14:creationId xmlns:p14="http://schemas.microsoft.com/office/powerpoint/2010/main" val="31973176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3600" baseline="0">
                <a:solidFill>
                  <a:schemeClr val="tx1"/>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4116275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2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200" kern="1200" spc="-70" baseline="0" dirty="0" smtClean="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Slide Number Placeholder 9"/>
          <p:cNvSpPr>
            <a:spLocks noGrp="1"/>
          </p:cNvSpPr>
          <p:nvPr>
            <p:ph type="sldNum" sz="quarter" idx="13"/>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740088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2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57200"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93738" indent="0">
              <a:buNone/>
              <a:defRPr sz="160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2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smtClean="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1600" kern="1200" spc="-70" baseline="0" dirty="0">
                <a:solidFill>
                  <a:srgbClr val="5B5C5E"/>
                </a:soli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Slide Number Placeholder 9"/>
          <p:cNvSpPr>
            <a:spLocks noGrp="1"/>
          </p:cNvSpPr>
          <p:nvPr>
            <p:ph type="sldNum" sz="quarter" idx="13"/>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26798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1369606"/>
          </a:xfrm>
        </p:spPr>
        <p:txBody>
          <a:bodyPr>
            <a:spAutoFit/>
          </a:bodyPr>
          <a:lstStyle>
            <a:lvl1pPr marL="292100" indent="-292100">
              <a:spcBef>
                <a:spcPts val="1200"/>
              </a:spcBef>
              <a:buClr>
                <a:schemeClr val="bg2"/>
              </a:buClr>
              <a:buSzPct val="100000"/>
              <a:buFont typeface="Wingdings" pitchFamily="2" charset="2"/>
              <a:buChar char=""/>
              <a:defRPr lang="en-US" sz="2800" kern="1200" spc="-70" baseline="0" dirty="0" smtClean="0">
                <a:solidFill>
                  <a:srgbClr val="5B5C5E"/>
                </a:solidFill>
                <a:latin typeface="+mj-lt"/>
                <a:ea typeface="+mn-ea"/>
                <a:cs typeface="+mn-cs"/>
              </a:defRPr>
            </a:lvl1pPr>
            <a:lvl2pPr marL="520700" indent="-228600">
              <a:defRPr sz="1600">
                <a:solidFill>
                  <a:srgbClr val="5B5C5E"/>
                </a:solidFill>
              </a:defRPr>
            </a:lvl2pPr>
            <a:lvl3pPr marL="685800" indent="-165100">
              <a:tabLst/>
              <a:defRPr sz="1600">
                <a:solidFill>
                  <a:srgbClr val="5B5C5E"/>
                </a:solidFill>
              </a:defRPr>
            </a:lvl3pPr>
            <a:lvl4pPr marL="863600" indent="-177800">
              <a:defRPr sz="1200">
                <a:solidFill>
                  <a:srgbClr val="5B5C5E"/>
                </a:solidFill>
              </a:defRPr>
            </a:lvl4pPr>
            <a:lvl5pPr marL="1028700" indent="-165100">
              <a:tabLst/>
              <a:defRPr sz="1200">
                <a:solidFill>
                  <a:srgbClr val="5B5C5E"/>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1471172"/>
          </a:xfrm>
        </p:spPr>
        <p:txBody>
          <a:bodyPr>
            <a:spAutoFit/>
          </a:bodyPr>
          <a:lstStyle>
            <a:lvl1pPr marL="339725" indent="-339725">
              <a:spcBef>
                <a:spcPts val="1200"/>
              </a:spcBef>
              <a:buClr>
                <a:schemeClr val="bg2"/>
              </a:buClr>
              <a:buFont typeface="Arial" pitchFamily="34" charset="0"/>
              <a:buChar char="•"/>
              <a:defRPr lang="en-US" sz="2800" kern="1200" spc="-70" baseline="0" dirty="0" smtClean="0">
                <a:solidFill>
                  <a:srgbClr val="5B5C5E"/>
                </a:solidFill>
                <a:latin typeface="+mj-lt"/>
                <a:ea typeface="+mn-ea"/>
                <a:cs typeface="+mn-cs"/>
              </a:defRPr>
            </a:lvl1pPr>
            <a:lvl2pPr marL="635000" indent="-342900">
              <a:defRPr lang="en-US" sz="1600" kern="1200" spc="0" baseline="0" dirty="0" smtClean="0">
                <a:solidFill>
                  <a:srgbClr val="5B5C5E"/>
                </a:solidFill>
                <a:latin typeface="+mn-lt"/>
                <a:ea typeface="+mn-ea"/>
                <a:cs typeface="+mn-cs"/>
              </a:defRPr>
            </a:lvl2pPr>
            <a:lvl3pPr marL="863600" indent="-342900">
              <a:defRPr lang="en-US" sz="1600" kern="1200" spc="0" baseline="0" dirty="0" smtClean="0">
                <a:solidFill>
                  <a:srgbClr val="5B5C5E"/>
                </a:solidFill>
                <a:latin typeface="+mn-lt"/>
                <a:ea typeface="+mn-ea"/>
                <a:cs typeface="+mn-cs"/>
              </a:defRPr>
            </a:lvl3pPr>
            <a:lvl4pPr marL="1028700" indent="-342900">
              <a:defRPr lang="en-US" sz="1600" kern="1200" spc="0" baseline="0" dirty="0" smtClean="0">
                <a:solidFill>
                  <a:srgbClr val="5B5C5E"/>
                </a:solidFill>
                <a:latin typeface="+mn-lt"/>
                <a:ea typeface="+mn-ea"/>
                <a:cs typeface="+mn-cs"/>
              </a:defRPr>
            </a:lvl4pPr>
            <a:lvl5pPr marL="1206500" indent="-342900">
              <a:defRPr lang="en-US" sz="1600" kern="1200" spc="0" baseline="0" dirty="0">
                <a:solidFill>
                  <a:srgbClr val="5B5C5E"/>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10524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36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rgbClr val="5B5C5E"/>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59152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117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4815051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3771292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143261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39036010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489134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3600" baseline="0">
                <a:latin typeface="+mn-lt"/>
                <a:ea typeface="+mn-ea"/>
                <a:cs typeface="メイリオ" pitchFamily="50" charset="-128"/>
              </a:defRPr>
            </a:lvl1pPr>
            <a:lvl2pPr marL="517525" indent="-233363">
              <a:buFont typeface="Wingdings" pitchFamily="2" charset="2"/>
              <a:buChar char=""/>
              <a:defRPr baseline="0">
                <a:latin typeface="+mn-lt"/>
                <a:ea typeface="+mn-ea"/>
                <a:cs typeface="メイリオ" pitchFamily="50" charset="-128"/>
              </a:defRPr>
            </a:lvl2pPr>
            <a:lvl3pPr marL="741363" indent="-223838">
              <a:buFont typeface="Wingdings" pitchFamily="2" charset="2"/>
              <a:buChar char=""/>
              <a:tabLst/>
              <a:defRPr baseline="0">
                <a:latin typeface="+mn-lt"/>
                <a:ea typeface="+mn-ea"/>
                <a:cs typeface="メイリオ" pitchFamily="50" charset="-128"/>
              </a:defRPr>
            </a:lvl3pPr>
            <a:lvl4pPr marL="914400" indent="-173038">
              <a:buFont typeface="Wingdings" pitchFamily="2" charset="2"/>
              <a:buChar char=""/>
              <a:defRPr baseline="0">
                <a:latin typeface="+mn-lt"/>
                <a:ea typeface="+mn-ea"/>
                <a:cs typeface="メイリオ" pitchFamily="50" charset="-128"/>
              </a:defRPr>
            </a:lvl4pPr>
            <a:lvl5pPr marL="1087438" indent="-173038">
              <a:buFont typeface="Wingdings" pitchFamily="2" charset="2"/>
              <a:buChar char=""/>
              <a:tabLst/>
              <a:defRPr baseline="0">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0"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7"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267603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solidFill>
                  <a:schemeClr val="tx1"/>
                </a:soli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pPr defTabSz="914363"/>
              <a:t>‹#›</a:t>
            </a:fld>
            <a:endParaRPr kumimoji="0" lang="en-US"/>
          </a:p>
        </p:txBody>
      </p:sp>
    </p:spTree>
    <p:extLst>
      <p:ext uri="{BB962C8B-B14F-4D97-AF65-F5344CB8AC3E}">
        <p14:creationId xmlns:p14="http://schemas.microsoft.com/office/powerpoint/2010/main" val="13730690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455261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247485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0637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メイリオ" pitchFamily="50" charset="-128"/>
                <a:ea typeface="メイリオ" pitchFamily="50" charset="-128"/>
                <a:cs typeface="メイリオ" pitchFamily="50" charset="-128"/>
              </a:defRPr>
            </a:lvl1pPr>
          </a:lstStyle>
          <a:p>
            <a:pPr defTabSz="914363"/>
            <a:fld id="{B60359E2-F1E6-40F3-81C3-5A646FA87138}" type="slidenum">
              <a:rPr kumimoji="0" lang="en-US" smtClean="0">
                <a:solidFill>
                  <a:srgbClr val="000000">
                    <a:tint val="75000"/>
                  </a:srgbClr>
                </a:solidFill>
              </a:rPr>
              <a:pPr defTabSz="914363"/>
              <a:t>‹#›</a:t>
            </a:fld>
            <a:endParaRPr kumimoji="0" lang="en-US">
              <a:solidFill>
                <a:srgbClr val="000000">
                  <a:tint val="75000"/>
                </a:srgbClr>
              </a:solidFill>
            </a:endParaRPr>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B3C00">
                    <a:alpha val="99000"/>
                  </a:srgbClr>
                </a:solidFill>
                <a:effectLst/>
                <a:uLnTx/>
                <a:uFillTx/>
                <a:latin typeface="メイリオ" pitchFamily="50" charset="-128"/>
                <a:ea typeface="メイリオ" pitchFamily="50" charset="-128"/>
                <a:cs typeface="メイリオ" pitchFamily="50" charset="-128"/>
              </a:rPr>
              <a:t>|  Copyright© 2013 Microsoft Corporation</a:t>
            </a:r>
          </a:p>
        </p:txBody>
      </p:sp>
    </p:spTree>
    <p:extLst>
      <p:ext uri="{BB962C8B-B14F-4D97-AF65-F5344CB8AC3E}">
        <p14:creationId xmlns:p14="http://schemas.microsoft.com/office/powerpoint/2010/main" val="27623848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nk Slide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392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1pPr>
            <a:lvl2pPr marL="0"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2pPr>
            <a:lvl3pPr marL="231775"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3pPr>
            <a:lvl4pPr marL="457200"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4pPr>
            <a:lvl5pPr marL="693738" indent="0">
              <a:buNone/>
              <a:defRPr sz="20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973940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287865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1815" rtl="0" eaLnBrk="1" fontAlgn="base" latinLnBrk="0" hangingPunct="1">
              <a:lnSpc>
                <a:spcPct val="100000"/>
              </a:lnSpc>
              <a:spcBef>
                <a:spcPct val="0"/>
              </a:spcBef>
              <a:spcAft>
                <a:spcPct val="0"/>
              </a:spcAft>
              <a:buClrTx/>
              <a:buSzTx/>
              <a:buFontTx/>
              <a:buNone/>
              <a:tabLst/>
              <a:defRPr/>
            </a:pPr>
            <a:endParaRPr kumimoji="0" lang="en-US" sz="2194" b="0" i="0" u="none" strike="noStrike" kern="1200" cap="none" spc="0" normalizeH="0" baseline="0" noProof="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Light" panose="020B0502040204020203"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游ゴシック" panose="020B0400000000000000" pitchFamily="50" charset="-128"/>
                <a:ea typeface="游ゴシック" panose="020B0400000000000000" pitchFamily="50" charset="-128"/>
                <a:cs typeface="Segoe UI" pitchFamily="34" charset="0"/>
              </a:defRPr>
            </a:lvl1pPr>
            <a:lvl2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2pPr>
            <a:lvl3pPr marL="0" indent="0">
              <a:lnSpc>
                <a:spcPct val="100000"/>
              </a:lnSpc>
              <a:spcBef>
                <a:spcPts val="0"/>
              </a:spcBef>
              <a:spcAft>
                <a:spcPts val="1200"/>
              </a:spcAft>
              <a:buNone/>
              <a:defRPr sz="1200" spc="0" baseline="0">
                <a:solidFill>
                  <a:schemeClr val="bg1"/>
                </a:solidFill>
                <a:latin typeface="游ゴシック" panose="020B0400000000000000" pitchFamily="50" charset="-128"/>
                <a:ea typeface="游ゴシック" panose="020B0400000000000000" pitchFamily="50" charset="-128"/>
                <a:cs typeface="Segoe UI" pitchFamily="34" charset="0"/>
              </a:defRPr>
            </a:lvl3pPr>
            <a:lvl4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4pPr>
            <a:lvl5pPr marL="0" indent="0">
              <a:lnSpc>
                <a:spcPct val="100000"/>
              </a:lnSpc>
              <a:spcBef>
                <a:spcPts val="0"/>
              </a:spcBef>
              <a:spcAft>
                <a:spcPts val="1200"/>
              </a:spcAft>
              <a:buNone/>
              <a:defRPr sz="1400" spc="0" baseline="0">
                <a:solidFill>
                  <a:schemeClr val="bg1"/>
                </a:solidFill>
                <a:latin typeface="游ゴシック" panose="020B0400000000000000" pitchFamily="50" charset="-128"/>
                <a:ea typeface="游ゴシック" panose="020B0400000000000000" pitchFamily="50" charset="-128"/>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a:p>
        </p:txBody>
      </p:sp>
      <p:pic>
        <p:nvPicPr>
          <p:cNvPr id="15"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5825" y="331983"/>
            <a:ext cx="632125" cy="632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2649" y="439480"/>
            <a:ext cx="629496" cy="62949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9"/>
          <p:cNvSpPr>
            <a:spLocks noGrp="1"/>
          </p:cNvSpPr>
          <p:nvPr>
            <p:ph type="sldNum" sz="quarter" idx="12"/>
          </p:nvPr>
        </p:nvSpPr>
        <p:spPr>
          <a:xfrm>
            <a:off x="0" y="6629400"/>
            <a:ext cx="685979" cy="220754"/>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pPr defTabSz="914363"/>
            <a:fld id="{727B4C2D-45E2-4621-8491-2995EB46A674}" type="slidenum">
              <a:rPr kumimoji="0" lang="en-US" smtClean="0">
                <a:gradFill>
                  <a:gsLst>
                    <a:gs pos="100000">
                      <a:srgbClr val="797A7D"/>
                    </a:gs>
                    <a:gs pos="0">
                      <a:srgbClr val="797A7D"/>
                    </a:gs>
                  </a:gsLst>
                  <a:lin ang="5400000" scaled="0"/>
                </a:gradFill>
              </a:rPr>
              <a:pPr defTabSz="914363"/>
              <a:t>‹#›</a:t>
            </a:fld>
            <a:endParaRPr kumimoji="0"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62779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Segoe UI Light" panose="020B0502040204020203" pitchFamily="34" charset="0"/>
                <a:ea typeface="メイリオ" panose="020B0604030504040204" pitchFamily="50" charset="-128"/>
                <a:cs typeface="Segoe UI Light" panose="020B0502040204020203" pitchFamily="34" charset="0"/>
              </a:defRPr>
            </a:lvl1pPr>
          </a:lstStyle>
          <a:p>
            <a:r>
              <a:rPr lang="en-US"/>
              <a:t>Click to edit title style</a:t>
            </a:r>
          </a:p>
        </p:txBody>
      </p:sp>
    </p:spTree>
    <p:extLst>
      <p:ext uri="{BB962C8B-B14F-4D97-AF65-F5344CB8AC3E}">
        <p14:creationId xmlns:p14="http://schemas.microsoft.com/office/powerpoint/2010/main" val="33502178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600" baseline="0">
                <a:solidFill>
                  <a:srgbClr val="0072C6"/>
                </a:solidFill>
                <a:latin typeface="+mn-lt"/>
                <a:ea typeface="+mn-ea"/>
                <a:cs typeface="メイリオ" pitchFamily="50" charset="-128"/>
              </a:defRPr>
            </a:lvl1pPr>
            <a:lvl2pPr marL="0" indent="0">
              <a:buNone/>
              <a:defRPr sz="2000" baseline="0">
                <a:latin typeface="+mn-lt"/>
                <a:ea typeface="+mn-ea"/>
                <a:cs typeface="メイリオ" pitchFamily="50" charset="-128"/>
              </a:defRPr>
            </a:lvl2pPr>
            <a:lvl3pPr marL="233363" indent="0">
              <a:buNone/>
              <a:defRPr sz="2000" baseline="0">
                <a:latin typeface="+mn-lt"/>
                <a:ea typeface="+mn-ea"/>
                <a:cs typeface="メイリオ" pitchFamily="50" charset="-128"/>
              </a:defRPr>
            </a:lvl3pPr>
            <a:lvl4pPr marL="457200" indent="0">
              <a:buNone/>
              <a:defRPr sz="2000" baseline="0">
                <a:latin typeface="+mn-lt"/>
                <a:ea typeface="+mn-ea"/>
                <a:cs typeface="メイリオ" pitchFamily="50" charset="-128"/>
              </a:defRPr>
            </a:lvl4pPr>
            <a:lvl5pPr marL="693738" indent="0">
              <a:buNone/>
              <a:defRPr sz="2000" baseline="0">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600" kern="1200" spc="-70" baseline="0" dirty="0" smtClean="0">
                <a:solidFill>
                  <a:srgbClr val="0072C6"/>
                </a:solidFill>
                <a:latin typeface="+mn-lt"/>
                <a:ea typeface="+mn-ea"/>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n-lt"/>
                <a:ea typeface="+mn-ea"/>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n-lt"/>
                <a:ea typeface="+mn-ea"/>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33866635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a:p>
        </p:txBody>
      </p:sp>
    </p:spTree>
    <p:extLst>
      <p:ext uri="{BB962C8B-B14F-4D97-AF65-F5344CB8AC3E}">
        <p14:creationId xmlns:p14="http://schemas.microsoft.com/office/powerpoint/2010/main" val="1643230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mj-lt"/>
                <a:ea typeface="+mj-ea"/>
                <a:cs typeface="メイリオ"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ea typeface="メイリオ" pitchFamily="50" charset="-128"/>
                <a:cs typeface="メイリオ" pitchFamily="50" charset="-128"/>
              </a:defRPr>
            </a:lvl1pPr>
          </a:lstStyle>
          <a:p>
            <a:pPr lvl="0"/>
            <a:r>
              <a:rPr lang="en-US"/>
              <a:t>Speaker Title</a:t>
            </a:r>
          </a:p>
        </p:txBody>
      </p:sp>
    </p:spTree>
    <p:extLst>
      <p:ext uri="{BB962C8B-B14F-4D97-AF65-F5344CB8AC3E}">
        <p14:creationId xmlns:p14="http://schemas.microsoft.com/office/powerpoint/2010/main" val="1527004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mj-lt"/>
                <a:ea typeface="メイリオ" pitchFamily="50" charset="-128"/>
                <a:cs typeface="メイリオ" pitchFamily="50" charset="-128"/>
              </a:defRPr>
            </a:lvl1pPr>
          </a:lstStyle>
          <a:p>
            <a:r>
              <a:rPr lang="en-US"/>
              <a:t>Click to edit title style</a:t>
            </a:r>
          </a:p>
        </p:txBody>
      </p:sp>
    </p:spTree>
    <p:extLst>
      <p:ext uri="{BB962C8B-B14F-4D97-AF65-F5344CB8AC3E}">
        <p14:creationId xmlns:p14="http://schemas.microsoft.com/office/powerpoint/2010/main" val="24592057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35525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ea typeface="メイリオ" pitchFamily="50" charset="-128"/>
                <a:cs typeface="メイリオ" pitchFamily="50" charset="-128"/>
              </a:defRPr>
            </a:lvl1pPr>
            <a:lvl2pPr marL="0" indent="0">
              <a:buNone/>
              <a:defRPr sz="2000">
                <a:solidFill>
                  <a:schemeClr val="tx1"/>
                </a:solidFill>
                <a:latin typeface="+mj-lt"/>
                <a:ea typeface="メイリオ" pitchFamily="50" charset="-128"/>
                <a:cs typeface="メイリオ" pitchFamily="50" charset="-128"/>
              </a:defRPr>
            </a:lvl2pPr>
            <a:lvl3pPr marL="231775" indent="0">
              <a:buNone/>
              <a:defRPr sz="2000">
                <a:solidFill>
                  <a:schemeClr val="tx1"/>
                </a:solidFill>
                <a:latin typeface="+mj-lt"/>
                <a:ea typeface="メイリオ" pitchFamily="50" charset="-128"/>
                <a:cs typeface="メイリオ" pitchFamily="50" charset="-128"/>
              </a:defRPr>
            </a:lvl3pPr>
            <a:lvl4pPr marL="457200" indent="0">
              <a:buNone/>
              <a:defRPr sz="2000">
                <a:solidFill>
                  <a:schemeClr val="tx1"/>
                </a:solidFill>
                <a:latin typeface="+mj-lt"/>
                <a:ea typeface="メイリオ" pitchFamily="50" charset="-128"/>
                <a:cs typeface="メイリオ" pitchFamily="50" charset="-128"/>
              </a:defRPr>
            </a:lvl4pPr>
            <a:lvl5pPr marL="693738" indent="0">
              <a:buNone/>
              <a:defRPr sz="2000">
                <a:solidFill>
                  <a:schemeClr val="tx1"/>
                </a:solidFill>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4793297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lang="en-US" sz="5400" b="0" kern="1200" cap="none" spc="-100" baseline="0" dirty="0">
                <a:ln w="3175">
                  <a:noFill/>
                </a:ln>
                <a:gradFill>
                  <a:gsLst>
                    <a:gs pos="1250">
                      <a:schemeClr val="tx2"/>
                    </a:gs>
                    <a:gs pos="100000">
                      <a:schemeClr val="tx2"/>
                    </a:gs>
                  </a:gsLst>
                  <a:lin ang="5400000" scaled="0"/>
                </a:gradFill>
                <a:effectLst/>
                <a:latin typeface="+mj-lt"/>
                <a:ea typeface="メイリオ" pitchFamily="50" charset="-128"/>
                <a:cs typeface="メイリオ"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mj-lt"/>
                <a:ea typeface="+mn-ea"/>
                <a:cs typeface="メイリオ" pitchFamily="50" charset="-128"/>
              </a:defRPr>
            </a:lvl1pPr>
            <a:lvl2pPr marL="517525" indent="-233363">
              <a:buFont typeface="Wingdings" pitchFamily="2" charset="2"/>
              <a:buChar char=""/>
              <a:defRPr>
                <a:latin typeface="+mj-lt"/>
                <a:ea typeface="+mn-ea"/>
                <a:cs typeface="メイリオ" pitchFamily="50" charset="-128"/>
              </a:defRPr>
            </a:lvl2pPr>
            <a:lvl3pPr marL="741363" indent="-223838">
              <a:buFont typeface="Wingdings" pitchFamily="2" charset="2"/>
              <a:buChar char=""/>
              <a:tabLst/>
              <a:defRPr>
                <a:latin typeface="+mj-lt"/>
                <a:ea typeface="+mn-ea"/>
                <a:cs typeface="メイリオ" pitchFamily="50" charset="-128"/>
              </a:defRPr>
            </a:lvl3pPr>
            <a:lvl4pPr marL="914400" indent="-173038">
              <a:buFont typeface="Wingdings" pitchFamily="2" charset="2"/>
              <a:buChar char=""/>
              <a:defRPr>
                <a:latin typeface="+mj-lt"/>
                <a:ea typeface="+mn-ea"/>
                <a:cs typeface="メイリオ" pitchFamily="50" charset="-128"/>
              </a:defRPr>
            </a:lvl4pPr>
            <a:lvl5pPr marL="1087438" indent="-173038">
              <a:buFont typeface="Wingdings" pitchFamily="2" charset="2"/>
              <a:buChar char=""/>
              <a:tabLst/>
              <a:defRPr>
                <a:latin typeface="+mj-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077727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ea typeface="メイリオ" pitchFamily="50" charset="-128"/>
                <a:cs typeface="メイリオ" pitchFamily="50" charset="-128"/>
              </a:defRPr>
            </a:lvl1pPr>
            <a:lvl2pPr marL="0" indent="0">
              <a:buNone/>
              <a:defRPr sz="2000">
                <a:latin typeface="+mj-lt"/>
                <a:ea typeface="メイリオ" pitchFamily="50" charset="-128"/>
                <a:cs typeface="メイリオ" pitchFamily="50" charset="-128"/>
              </a:defRPr>
            </a:lvl2pPr>
            <a:lvl3pPr marL="233363" indent="0">
              <a:buNone/>
              <a:defRPr sz="2000">
                <a:latin typeface="+mj-lt"/>
                <a:ea typeface="メイリオ" pitchFamily="50" charset="-128"/>
                <a:cs typeface="メイリオ" pitchFamily="50" charset="-128"/>
              </a:defRPr>
            </a:lvl3pPr>
            <a:lvl4pPr marL="457200" indent="0">
              <a:buNone/>
              <a:defRPr sz="2000">
                <a:latin typeface="+mj-lt"/>
                <a:ea typeface="メイリオ" pitchFamily="50" charset="-128"/>
                <a:cs typeface="メイリオ" pitchFamily="50" charset="-128"/>
              </a:defRPr>
            </a:lvl4pPr>
            <a:lvl5pPr marL="693738" indent="0">
              <a:buNone/>
              <a:defRPr sz="2000">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メイリオ" pitchFamily="50" charset="-128"/>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j-lt"/>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9664436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mj-lt"/>
                <a:ea typeface="メイリオ" pitchFamily="50" charset="-128"/>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ea typeface="メイリオ" pitchFamily="50" charset="-128"/>
                <a:cs typeface="メイリオ" pitchFamily="50" charset="-128"/>
              </a:defRPr>
            </a:lvl1pPr>
            <a:lvl2pPr marL="0" indent="0">
              <a:buNone/>
              <a:defRPr sz="2000">
                <a:solidFill>
                  <a:schemeClr val="tx1"/>
                </a:solidFill>
                <a:latin typeface="+mj-lt"/>
                <a:ea typeface="メイリオ" pitchFamily="50" charset="-128"/>
                <a:cs typeface="メイリオ" pitchFamily="50" charset="-128"/>
              </a:defRPr>
            </a:lvl2pPr>
            <a:lvl3pPr marL="233363" indent="0">
              <a:buNone/>
              <a:defRPr sz="2000">
                <a:solidFill>
                  <a:schemeClr val="tx1"/>
                </a:solidFill>
                <a:latin typeface="+mj-lt"/>
                <a:ea typeface="メイリオ" pitchFamily="50" charset="-128"/>
                <a:cs typeface="メイリオ" pitchFamily="50" charset="-128"/>
              </a:defRPr>
            </a:lvl3pPr>
            <a:lvl4pPr marL="457200" indent="0">
              <a:buNone/>
              <a:defRPr sz="2000">
                <a:solidFill>
                  <a:schemeClr val="tx1"/>
                </a:solidFill>
                <a:latin typeface="+mj-lt"/>
                <a:ea typeface="メイリオ" pitchFamily="50" charset="-128"/>
                <a:cs typeface="メイリオ" pitchFamily="50" charset="-128"/>
              </a:defRPr>
            </a:lvl4pPr>
            <a:lvl5pPr marL="693738" indent="0">
              <a:buNone/>
              <a:defRPr sz="2000">
                <a:solidFill>
                  <a:schemeClr val="tx1"/>
                </a:solidFill>
                <a:latin typeface="+mj-lt"/>
                <a:ea typeface="メイリオ" pitchFamily="50" charset="-128"/>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メイリオ" pitchFamily="50" charset="-128"/>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mj-lt"/>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mj-lt"/>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メイリオ" pitchFamily="50" charset="-128"/>
                <a:ea typeface="メイリオ" pitchFamily="50" charset="-128"/>
                <a:cs typeface="メイリオ"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2066021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solidFill>
                <a:latin typeface="+mj-lt"/>
                <a:ea typeface="+mn-ea"/>
                <a:cs typeface="+mn-cs"/>
              </a:defRPr>
            </a:lvl1pPr>
            <a:lvl2pPr marL="520700" indent="-228600">
              <a:defRPr sz="2000">
                <a:solidFill>
                  <a:schemeClr val="tx1"/>
                </a:solidFill>
              </a:defRPr>
            </a:lvl2pPr>
            <a:lvl3pPr marL="685800" indent="-165100">
              <a:tabLst/>
              <a:defRPr sz="2000">
                <a:solidFill>
                  <a:schemeClr val="tx1"/>
                </a:solidFill>
              </a:defRPr>
            </a:lvl3pPr>
            <a:lvl4pPr marL="863600" indent="-177800">
              <a:defRPr>
                <a:solidFill>
                  <a:schemeClr val="tx1"/>
                </a:solidFill>
              </a:defRPr>
            </a:lvl4pPr>
            <a:lvl5pPr marL="1028700" indent="-1651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solidFill>
                <a:latin typeface="+mj-lt"/>
                <a:ea typeface="+mn-ea"/>
                <a:cs typeface="+mn-cs"/>
              </a:defRPr>
            </a:lvl1pPr>
            <a:lvl2pPr marL="635000" indent="-342900">
              <a:defRPr lang="en-US" sz="2000" kern="1200" spc="0" baseline="0" dirty="0" smtClean="0">
                <a:solidFill>
                  <a:schemeClr val="tx1"/>
                </a:solidFill>
                <a:latin typeface="+mn-lt"/>
                <a:ea typeface="+mn-ea"/>
                <a:cs typeface="+mn-cs"/>
              </a:defRPr>
            </a:lvl2pPr>
            <a:lvl3pPr marL="863600" indent="-342900">
              <a:defRPr lang="en-US" sz="2000" kern="1200" spc="0" baseline="0" dirty="0" smtClean="0">
                <a:solidFill>
                  <a:schemeClr val="tx1"/>
                </a:solidFill>
                <a:latin typeface="+mn-lt"/>
                <a:ea typeface="+mn-ea"/>
                <a:cs typeface="+mn-cs"/>
              </a:defRPr>
            </a:lvl3pPr>
            <a:lvl4pPr marL="1028700" indent="-342900">
              <a:defRPr lang="en-US" sz="2000" kern="1200" spc="0" baseline="0" dirty="0" smtClean="0">
                <a:solidFill>
                  <a:schemeClr val="tx1"/>
                </a:solidFill>
                <a:latin typeface="+mn-lt"/>
                <a:ea typeface="+mn-ea"/>
                <a:cs typeface="+mn-cs"/>
              </a:defRPr>
            </a:lvl4pPr>
            <a:lvl5pPr marL="1206500" indent="-342900">
              <a:defRPr lang="en-US" sz="2000" kern="1200" spc="0" baseline="0" dirty="0">
                <a:solidFill>
                  <a:schemeClr val="tx1"/>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6834657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84764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2C6"/>
                </a:solidFill>
                <a:latin typeface="+mj-lt"/>
                <a:ea typeface="+mj-ea"/>
                <a:cs typeface="メイリオ" pitchFamily="50" charset="-128"/>
              </a:defRPr>
            </a:lvl1pPr>
          </a:lstStyle>
          <a:p>
            <a:r>
              <a:rPr lang="en-US"/>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3600" baseline="0">
                <a:solidFill>
                  <a:schemeClr val="tx1"/>
                </a:solidFill>
                <a:latin typeface="+mn-lt"/>
                <a:ea typeface="+mn-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3363"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3600" kern="1200" spc="-70" baseline="0" dirty="0" smtClean="0">
                <a:solidFill>
                  <a:schemeClr val="tx1"/>
                </a:solidFill>
                <a:latin typeface="+mj-ea"/>
                <a:ea typeface="+mj-ea"/>
                <a:cs typeface="メイリオ" pitchFamily="50" charset="-128"/>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solidFill>
                <a:latin typeface="メイリオ" pitchFamily="50" charset="-128"/>
                <a:ea typeface="メイリオ" pitchFamily="50" charset="-128"/>
                <a:cs typeface="メイリオ" pitchFamily="50" charset="-128"/>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solidFill>
                <a:latin typeface="メイリオ" pitchFamily="50" charset="-128"/>
                <a:ea typeface="メイリオ" pitchFamily="50" charset="-128"/>
                <a:cs typeface="メイリオ" pitchFamily="50" charset="-128"/>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744929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71321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190725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285656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8525276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9666729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01995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7575242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4076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3408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59167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solidFill>
                <a:latin typeface="+mj-lt"/>
                <a:ea typeface="+mn-ea"/>
                <a:cs typeface="+mn-cs"/>
              </a:defRPr>
            </a:lvl1pPr>
            <a:lvl2pPr marL="520700" indent="-228600">
              <a:defRPr sz="2000">
                <a:solidFill>
                  <a:schemeClr val="tx1"/>
                </a:solidFill>
              </a:defRPr>
            </a:lvl2pPr>
            <a:lvl3pPr marL="685800" indent="-165100">
              <a:tabLst/>
              <a:defRPr sz="2000">
                <a:solidFill>
                  <a:schemeClr val="tx1"/>
                </a:solidFill>
              </a:defRPr>
            </a:lvl3pPr>
            <a:lvl4pPr marL="863600" indent="-177800">
              <a:defRPr>
                <a:solidFill>
                  <a:schemeClr val="tx1"/>
                </a:solidFill>
              </a:defRPr>
            </a:lvl4pPr>
            <a:lvl5pPr marL="1028700" indent="-165100">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solidFill>
                <a:latin typeface="+mj-lt"/>
                <a:ea typeface="+mn-ea"/>
                <a:cs typeface="+mn-cs"/>
              </a:defRPr>
            </a:lvl1pPr>
            <a:lvl2pPr marL="635000" indent="-342900">
              <a:defRPr lang="en-US" sz="2000" kern="1200" spc="0" baseline="0" dirty="0" smtClean="0">
                <a:solidFill>
                  <a:schemeClr val="tx1"/>
                </a:solidFill>
                <a:latin typeface="+mn-lt"/>
                <a:ea typeface="+mn-ea"/>
                <a:cs typeface="+mn-cs"/>
              </a:defRPr>
            </a:lvl2pPr>
            <a:lvl3pPr marL="863600" indent="-342900">
              <a:defRPr lang="en-US" sz="2000" kern="1200" spc="0" baseline="0" dirty="0" smtClean="0">
                <a:solidFill>
                  <a:schemeClr val="tx1"/>
                </a:solidFill>
                <a:latin typeface="+mn-lt"/>
                <a:ea typeface="+mn-ea"/>
                <a:cs typeface="+mn-cs"/>
              </a:defRPr>
            </a:lvl3pPr>
            <a:lvl4pPr marL="1028700" indent="-342900">
              <a:defRPr lang="en-US" sz="2000" kern="1200" spc="0" baseline="0" dirty="0" smtClean="0">
                <a:solidFill>
                  <a:schemeClr val="tx1"/>
                </a:solidFill>
                <a:latin typeface="+mn-lt"/>
                <a:ea typeface="+mn-ea"/>
                <a:cs typeface="+mn-cs"/>
              </a:defRPr>
            </a:lvl4pPr>
            <a:lvl5pPr marL="1206500" indent="-342900">
              <a:defRPr lang="en-US" sz="2000" kern="1200" spc="0" baseline="0" dirty="0">
                <a:solidFill>
                  <a:schemeClr val="tx1"/>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a:t>Fifth level</a:t>
            </a:r>
          </a:p>
        </p:txBody>
      </p:sp>
      <p:sp>
        <p:nvSpPr>
          <p:cNvPr id="10"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1"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2030695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説明スライド">
    <p:spTree>
      <p:nvGrpSpPr>
        <p:cNvPr id="1" name=""/>
        <p:cNvGrpSpPr/>
        <p:nvPr/>
      </p:nvGrpSpPr>
      <p:grpSpPr>
        <a:xfrm>
          <a:off x="0" y="0"/>
          <a:ext cx="0" cy="0"/>
          <a:chOff x="0" y="0"/>
          <a:chExt cx="0" cy="0"/>
        </a:xfrm>
      </p:grpSpPr>
      <p:sp>
        <p:nvSpPr>
          <p:cNvPr id="8" name="正方形/長方形 7"/>
          <p:cNvSpPr/>
          <p:nvPr userDrawn="1"/>
        </p:nvSpPr>
        <p:spPr>
          <a:xfrm>
            <a:off x="0" y="0"/>
            <a:ext cx="12192000" cy="67151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11" name="正方形/長方形 10"/>
          <p:cNvSpPr/>
          <p:nvPr userDrawn="1"/>
        </p:nvSpPr>
        <p:spPr>
          <a:xfrm>
            <a:off x="-95294" y="100320"/>
            <a:ext cx="12382587" cy="7621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12" name="角丸四角形 44"/>
          <p:cNvSpPr/>
          <p:nvPr userDrawn="1"/>
        </p:nvSpPr>
        <p:spPr bwMode="grayWhite">
          <a:xfrm>
            <a:off x="32165" y="822037"/>
            <a:ext cx="12126140" cy="6009837"/>
          </a:xfrm>
          <a:prstGeom prst="roundRect">
            <a:avLst>
              <a:gd name="adj" fmla="val 675"/>
            </a:avLst>
          </a:prstGeom>
          <a:solidFill>
            <a:schemeClr val="bg1"/>
          </a:solidFill>
          <a:ln w="571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rPr>
              <a:t>a</a:t>
            </a:r>
            <a:endParaRPr kumimoji="1" lang="ja-JP" altLang="en-US" sz="1800" b="0" i="0" u="none" strike="noStrike" kern="1200" cap="none" spc="0" normalizeH="0" baseline="0" noProof="0">
              <a:ln>
                <a:noFill/>
              </a:ln>
              <a:solidFill>
                <a:prstClr val="white"/>
              </a:solidFill>
              <a:effectLst/>
              <a:uLnTx/>
              <a:uFillTx/>
              <a:latin typeface="メイリオ" pitchFamily="50" charset="-128"/>
              <a:ea typeface="メイリオ" pitchFamily="50" charset="-128"/>
              <a:cs typeface="+mn-cs"/>
            </a:endParaRPr>
          </a:p>
        </p:txBody>
      </p:sp>
      <p:sp>
        <p:nvSpPr>
          <p:cNvPr id="5" name="Text Placeholder 4"/>
          <p:cNvSpPr>
            <a:spLocks noGrp="1"/>
          </p:cNvSpPr>
          <p:nvPr>
            <p:ph type="body" sz="quarter" idx="10"/>
          </p:nvPr>
        </p:nvSpPr>
        <p:spPr>
          <a:xfrm>
            <a:off x="519248" y="974135"/>
            <a:ext cx="11151917" cy="2449590"/>
          </a:xfrm>
          <a:prstGeom prst="rect">
            <a:avLst/>
          </a:prstGeom>
        </p:spPr>
        <p:txBody>
          <a:bodyPr/>
          <a:lstStyle>
            <a:lvl1pPr marL="0" indent="0">
              <a:spcBef>
                <a:spcPts val="600"/>
              </a:spcBef>
              <a:buNone/>
              <a:defRPr sz="2800" baseline="0">
                <a:solidFill>
                  <a:srgbClr val="0072C6"/>
                </a:solidFill>
                <a:latin typeface="+mj-lt"/>
                <a:ea typeface="+mj-ea"/>
                <a:cs typeface="メイリオ" pitchFamily="50" charset="-128"/>
              </a:defRPr>
            </a:lvl1pPr>
            <a:lvl2pPr marL="0" indent="0">
              <a:buNone/>
              <a:defRPr sz="2000" baseline="0">
                <a:solidFill>
                  <a:schemeClr val="tx1"/>
                </a:solidFill>
                <a:latin typeface="+mn-lt"/>
                <a:ea typeface="+mn-ea"/>
                <a:cs typeface="メイリオ" pitchFamily="50" charset="-128"/>
              </a:defRPr>
            </a:lvl2pPr>
            <a:lvl3pPr marL="231775" indent="0">
              <a:buNone/>
              <a:defRPr sz="2000" baseline="0">
                <a:solidFill>
                  <a:schemeClr val="tx1"/>
                </a:solidFill>
                <a:latin typeface="+mn-lt"/>
                <a:ea typeface="+mn-ea"/>
                <a:cs typeface="メイリオ" pitchFamily="50" charset="-128"/>
              </a:defRPr>
            </a:lvl3pPr>
            <a:lvl4pPr marL="457200" indent="0">
              <a:buNone/>
              <a:defRPr sz="2000" baseline="0">
                <a:solidFill>
                  <a:schemeClr val="tx1"/>
                </a:solidFill>
                <a:latin typeface="+mn-lt"/>
                <a:ea typeface="+mn-ea"/>
                <a:cs typeface="メイリオ" pitchFamily="50" charset="-128"/>
              </a:defRPr>
            </a:lvl4pPr>
            <a:lvl5pPr marL="693738" indent="0">
              <a:buNone/>
              <a:defRPr sz="2000" baseline="0">
                <a:solidFill>
                  <a:schemeClr val="tx1"/>
                </a:solidFill>
                <a:latin typeface="+mn-lt"/>
                <a:ea typeface="+mn-ea"/>
                <a:cs typeface="メイリオ"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519248" y="228604"/>
            <a:ext cx="11151917" cy="541362"/>
          </a:xfrm>
        </p:spPr>
        <p:txBody>
          <a:bodyPr/>
          <a:lstStyle>
            <a:lvl1pPr>
              <a:defRPr baseline="0">
                <a:solidFill>
                  <a:schemeClr val="bg1"/>
                </a:solidFill>
                <a:latin typeface="+mj-lt"/>
                <a:ea typeface="+mj-ea"/>
                <a:cs typeface="メイリオ" pitchFamily="50" charset="-128"/>
              </a:defRPr>
            </a:lvl1pPr>
          </a:lstStyle>
          <a:p>
            <a:r>
              <a:rPr lang="en-US"/>
              <a:t>Click to edit Master title style</a:t>
            </a:r>
          </a:p>
        </p:txBody>
      </p:sp>
      <p:sp>
        <p:nvSpPr>
          <p:cNvPr id="13" name="パイ 20"/>
          <p:cNvSpPr/>
          <p:nvPr userDrawn="1"/>
        </p:nvSpPr>
        <p:spPr>
          <a:xfrm>
            <a:off x="11634436" y="6387835"/>
            <a:ext cx="1142965" cy="821513"/>
          </a:xfrm>
          <a:prstGeom prst="pie">
            <a:avLst>
              <a:gd name="adj1" fmla="val 10484460"/>
              <a:gd name="adj2" fmla="val 15803716"/>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スライド番号プレースホルダー 2"/>
          <p:cNvSpPr txBox="1">
            <a:spLocks/>
          </p:cNvSpPr>
          <p:nvPr userDrawn="1"/>
        </p:nvSpPr>
        <p:spPr>
          <a:xfrm>
            <a:off x="11757634" y="6610465"/>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1AC0FE-296E-4C71-940A-37A2796EC343}" type="slidenum">
              <a:rPr kumimoji="1" lang="ja-JP" altLang="en-US" sz="1400" b="0" i="0" u="none" strike="noStrike" kern="1200" cap="none" spc="0" normalizeH="0" baseline="0" noProof="0" smtClean="0">
                <a:ln>
                  <a:noFill/>
                </a:ln>
                <a:solidFill>
                  <a:srgbClr val="797A7D"/>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ja-JP" altLang="en-US" sz="1400" b="0" i="0" u="none" strike="noStrike" kern="1200" cap="none" spc="0" normalizeH="0" baseline="0" noProof="0">
              <a:ln>
                <a:noFill/>
              </a:ln>
              <a:solidFill>
                <a:srgbClr val="797A7D"/>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0463634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latin typeface="游ゴシック" panose="020B0400000000000000" pitchFamily="50" charset="-128"/>
                <a:ea typeface="游ゴシック" panose="020B0400000000000000" pitchFamily="50" charset="-128"/>
              </a:defRPr>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游ゴシック" panose="020B0400000000000000" pitchFamily="50" charset="-128"/>
                <a:ea typeface="游ゴシック" panose="020B0400000000000000" pitchFamily="50" charset="-128"/>
              </a:defRPr>
            </a:lvl1pPr>
          </a:lstStyle>
          <a:p>
            <a:pPr lvl="0"/>
            <a:r>
              <a:rPr lang="en-US"/>
              <a:t>Speaker Title</a:t>
            </a:r>
          </a:p>
        </p:txBody>
      </p:sp>
    </p:spTree>
    <p:extLst>
      <p:ext uri="{BB962C8B-B14F-4D97-AF65-F5344CB8AC3E}">
        <p14:creationId xmlns:p14="http://schemas.microsoft.com/office/powerpoint/2010/main" val="3523461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stStyle>
          <a:p>
            <a:r>
              <a:rPr lang="en-US"/>
              <a:t>Click to edit title style</a:t>
            </a:r>
          </a:p>
        </p:txBody>
      </p:sp>
    </p:spTree>
    <p:extLst>
      <p:ext uri="{BB962C8B-B14F-4D97-AF65-F5344CB8AC3E}">
        <p14:creationId xmlns:p14="http://schemas.microsoft.com/office/powerpoint/2010/main" val="3867759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游ゴシック" panose="020B0400000000000000" pitchFamily="50" charset="-128"/>
                <a:ea typeface="游ゴシック" panose="020B0400000000000000" pitchFamily="50" charset="-128"/>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ja-JP" altLang="en-US"/>
              <a:t>マスター サブタイトルの書式設定</a:t>
            </a:r>
            <a:endParaRPr lang="en-US"/>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a:lstStyle>
          <a:p>
            <a:pPr lvl="0"/>
            <a:r>
              <a:rPr lang="en-US"/>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atin typeface="游ゴシック" panose="020B0400000000000000" pitchFamily="50" charset="-128"/>
                <a:ea typeface="游ゴシック" panose="020B0400000000000000" pitchFamily="50" charset="-128"/>
              </a:defRPr>
            </a:lvl1pPr>
          </a:lstStyle>
          <a:p>
            <a:pPr lvl="0"/>
            <a:r>
              <a:rPr lang="ja-JP" altLang="en-US"/>
              <a:t>マスター テキストの書式設定</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34522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ja-JP" altLang="en-US"/>
              <a:t>マスター タイトルの書式設定</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Tree>
    <p:extLst>
      <p:ext uri="{BB962C8B-B14F-4D97-AF65-F5344CB8AC3E}">
        <p14:creationId xmlns:p14="http://schemas.microsoft.com/office/powerpoint/2010/main" val="22900494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ja-JP" altLang="en-US"/>
              <a:t>マスター タイトルの書式設定</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3227781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4807206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0" indent="0">
              <a:buNone/>
              <a:defRPr sz="2000">
                <a:latin typeface="游ゴシック" panose="020B0400000000000000" pitchFamily="50" charset="-128"/>
                <a:ea typeface="游ゴシック" panose="020B0400000000000000" pitchFamily="50" charset="-128"/>
              </a:defRPr>
            </a:lvl2pPr>
            <a:lvl3pPr marL="233363" indent="0">
              <a:buNone/>
              <a:defRPr sz="2000">
                <a:latin typeface="游ゴシック" panose="020B0400000000000000" pitchFamily="50" charset="-128"/>
                <a:ea typeface="游ゴシック" panose="020B0400000000000000" pitchFamily="50" charset="-128"/>
              </a:defRPr>
            </a:lvl3pPr>
            <a:lvl4pPr marL="457200" indent="0">
              <a:buNone/>
              <a:defRPr sz="2000">
                <a:latin typeface="游ゴシック" panose="020B0400000000000000" pitchFamily="50" charset="-128"/>
                <a:ea typeface="游ゴシック" panose="020B0400000000000000" pitchFamily="50" charset="-128"/>
              </a:defRPr>
            </a:lvl4pPr>
            <a:lvl5pPr marL="693738" indent="0">
              <a:buNone/>
              <a:defRPr sz="20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マスター テキストの書式設定</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2 </a:t>
            </a:r>
            <a:r>
              <a:rPr lang="ja-JP" altLang="en-US"/>
              <a:t>レベル</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3 </a:t>
            </a:r>
            <a:r>
              <a:rPr lang="ja-JP" altLang="en-US"/>
              <a:t>レベル</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4 </a:t>
            </a:r>
            <a:r>
              <a:rPr lang="ja-JP" altLang="en-US"/>
              <a:t>レベル</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5 </a:t>
            </a:r>
            <a:r>
              <a:rPr lang="ja-JP" altLang="en-US"/>
              <a:t>レベル</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9609717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1pPr>
            <a:lvl2pPr marL="0"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2pPr>
            <a:lvl3pPr marL="233363"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3pPr>
            <a:lvl4pPr marL="457200"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4pPr>
            <a:lvl5pPr marL="693738" indent="0">
              <a:buNone/>
              <a:defRPr sz="200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マスター テキストの書式設定</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2 </a:t>
            </a:r>
            <a:r>
              <a:rPr lang="ja-JP" altLang="en-US"/>
              <a:t>レベル</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3 </a:t>
            </a:r>
            <a:r>
              <a:rPr lang="ja-JP" altLang="en-US"/>
              <a:t>レベル</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4 </a:t>
            </a:r>
            <a:r>
              <a:rPr lang="ja-JP" altLang="en-US"/>
              <a:t>レベル</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ja-JP" altLang="en-US"/>
              <a:t>第 </a:t>
            </a:r>
            <a:r>
              <a:rPr lang="en-US" altLang="ja-JP"/>
              <a:t>5 </a:t>
            </a:r>
            <a:r>
              <a:rPr lang="ja-JP" altLang="en-US"/>
              <a:t>レベル</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521681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520700" indent="-228600">
              <a:defRPr sz="2000">
                <a:latin typeface="游ゴシック" panose="020B0400000000000000" pitchFamily="50" charset="-128"/>
                <a:ea typeface="游ゴシック" panose="020B0400000000000000" pitchFamily="50" charset="-128"/>
              </a:defRPr>
            </a:lvl2pPr>
            <a:lvl3pPr marL="685800" indent="-165100">
              <a:tabLst/>
              <a:defRPr sz="2000">
                <a:latin typeface="游ゴシック" panose="020B0400000000000000" pitchFamily="50" charset="-128"/>
                <a:ea typeface="游ゴシック" panose="020B0400000000000000" pitchFamily="50" charset="-128"/>
              </a:defRPr>
            </a:lvl3pPr>
            <a:lvl4pPr marL="863600" indent="-177800">
              <a:defRPr>
                <a:latin typeface="游ゴシック" panose="020B0400000000000000" pitchFamily="50" charset="-128"/>
                <a:ea typeface="游ゴシック" panose="020B0400000000000000" pitchFamily="50" charset="-128"/>
              </a:defRPr>
            </a:lvl4pPr>
            <a:lvl5pPr marL="1028700" indent="-165100">
              <a:tabLst/>
              <a:defRPr>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6350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8636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1028700" indent="-342900">
              <a:defRPr lang="en-US" sz="2000" kern="1200" spc="0" baseline="0" dirty="0" smtClean="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1206500" indent="-342900">
              <a:defRPr lang="en-US" sz="2000" kern="1200" spc="0" baseline="0" dirty="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マスター テキストの書式設定</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2 </a:t>
            </a:r>
            <a:r>
              <a:rPr lang="ja-JP" altLang="en-US"/>
              <a:t>レベル</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3 </a:t>
            </a:r>
            <a:r>
              <a:rPr lang="ja-JP" altLang="en-US"/>
              <a:t>レベル</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4 </a:t>
            </a:r>
            <a:r>
              <a:rPr lang="ja-JP" altLang="en-US"/>
              <a:t>レベル</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ja-JP" altLang="en-US"/>
              <a:t>第 </a:t>
            </a:r>
            <a:r>
              <a:rPr lang="en-US" altLang="ja-JP"/>
              <a:t>5 </a:t>
            </a:r>
            <a:r>
              <a:rPr lang="ja-JP" altLang="en-US"/>
              <a:t>レベル</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566092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9"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1"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685186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12" name="Title 11"/>
          <p:cNvSpPr>
            <a:spLocks noGrp="1"/>
          </p:cNvSpPr>
          <p:nvPr>
            <p:ph type="title"/>
          </p:nvPr>
        </p:nvSpPr>
        <p:spPr/>
        <p:txBody>
          <a:bodyPr>
            <a:noAutofit/>
          </a:bodyPr>
          <a:lstStyle>
            <a:lvl1pPr>
              <a:defRPr>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3397809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1779633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5257641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231371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717843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ja-JP" altLang="en-US"/>
              <a:t>マスター テキストの書式設定</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atin typeface="游ゴシック" panose="020B0400000000000000" pitchFamily="50" charset="-128"/>
                <a:ea typeface="游ゴシック" panose="020B0400000000000000" pitchFamily="50" charset="-128"/>
              </a:defRPr>
            </a:lvl1pPr>
          </a:lstStyle>
          <a:p>
            <a:r>
              <a:rPr lang="en-US"/>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0311005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a:defRPr sz="6400">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游ゴシック" panose="020B0400000000000000" pitchFamily="50" charset="-128"/>
                <a:ea typeface="游ゴシック" panose="020B0400000000000000" pitchFamily="50" charset="-128"/>
              </a:defRPr>
            </a:lvl1pPr>
            <a:lvl2pPr>
              <a:defRPr sz="6400">
                <a:solidFill>
                  <a:schemeClr val="tx2"/>
                </a:solidFill>
                <a:latin typeface="+mn-lt"/>
              </a:defRPr>
            </a:lvl2pPr>
          </a:lstStyle>
          <a:p>
            <a:pPr lvl="0"/>
            <a:r>
              <a:rPr lang="ja-JP" altLang="en-US"/>
              <a:t>マスター テキストの書式設定</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546816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821927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0726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en-US"/>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err="1">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1pPr>
            <a:lvl2pPr marL="339725"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2pPr>
            <a:lvl3pPr marL="573088"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3pPr>
            <a:lvl4pPr marL="798513"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4pPr>
            <a:lvl5pPr marL="1030288" indent="0">
              <a:lnSpc>
                <a:spcPct val="95000"/>
              </a:lnSpc>
              <a:buNone/>
              <a:defRPr>
                <a:gradFill>
                  <a:gsLst>
                    <a:gs pos="1250">
                      <a:srgbClr val="000000"/>
                    </a:gs>
                    <a:gs pos="100000">
                      <a:srgbClr val="000000"/>
                    </a:gs>
                  </a:gsLst>
                  <a:lin ang="5400000" scaled="0"/>
                </a:gradFill>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789565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rgbClr val="0072C6"/>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p>
        </p:txBody>
      </p:sp>
      <p:sp>
        <p:nvSpPr>
          <p:cNvPr id="11" name="フッター プレースホルダー 7"/>
          <p:cNvSpPr txBox="1">
            <a:spLocks/>
          </p:cNvSpPr>
          <p:nvPr userDrawn="1"/>
        </p:nvSpPr>
        <p:spPr>
          <a:xfrm>
            <a:off x="8845858" y="6701246"/>
            <a:ext cx="3349318" cy="156754"/>
          </a:xfrm>
          <a:prstGeom prst="rect">
            <a:avLst/>
          </a:prstGeom>
        </p:spPr>
        <p:txBody>
          <a:bodyPr vert="horz" lIns="0" tIns="0" rIns="0" bIns="0" rtlCol="0" anchor="ctr"/>
          <a:lstStyle>
            <a:defPPr>
              <a:defRPr lang="ja-JP"/>
            </a:defPPr>
            <a:lvl1pPr algn="ctr" rtl="0" fontAlgn="base">
              <a:spcBef>
                <a:spcPct val="0"/>
              </a:spcBef>
              <a:spcAft>
                <a:spcPct val="0"/>
              </a:spcAft>
              <a:defRPr kumimoji="1" sz="1000" kern="1200">
                <a:solidFill>
                  <a:schemeClr val="tx1">
                    <a:tint val="75000"/>
                  </a:schemeClr>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pPr algn="r"/>
            <a:r>
              <a:rPr lang="ja-JP" altLang="en-US" sz="1000" spc="-71">
                <a:solidFill>
                  <a:schemeClr val="tx1"/>
                </a:solidFill>
                <a:latin typeface="メイリオ" panose="020B0604030504040204" pitchFamily="50" charset="-128"/>
                <a:ea typeface="メイリオ" panose="020B0604030504040204" pitchFamily="50" charset="-128"/>
              </a:rPr>
              <a:t>当資料は、予告なく変更される場合があります。</a:t>
            </a:r>
          </a:p>
        </p:txBody>
      </p:sp>
      <p:sp>
        <p:nvSpPr>
          <p:cNvPr id="12" name="スライド番号プレースホルダー 2"/>
          <p:cNvSpPr txBox="1">
            <a:spLocks/>
          </p:cNvSpPr>
          <p:nvPr userDrawn="1"/>
        </p:nvSpPr>
        <p:spPr>
          <a:xfrm>
            <a:off x="-26133" y="6675120"/>
            <a:ext cx="339722" cy="156754"/>
          </a:xfrm>
          <a:prstGeom prst="rect">
            <a:avLst/>
          </a:prstGeom>
        </p:spPr>
        <p:txBody>
          <a:bodyPr vert="horz" lIns="0" tIns="0" rIns="0" bIns="0" rtlCol="0" anchor="ctr"/>
          <a:lstStyle>
            <a:defPPr>
              <a:defRPr lang="ja-JP"/>
            </a:defPPr>
            <a:lvl1pPr algn="r" rtl="0" fontAlgn="base">
              <a:spcBef>
                <a:spcPct val="0"/>
              </a:spcBef>
              <a:spcAft>
                <a:spcPct val="0"/>
              </a:spcAft>
              <a:defRPr kumimoji="1" sz="1400" kern="1200">
                <a:solidFill>
                  <a:schemeClr val="tx1"/>
                </a:solidFill>
                <a:latin typeface="メイリオ" panose="020B0604030504040204" pitchFamily="50" charset="-128"/>
                <a:ea typeface="メイリオ" panose="020B0604030504040204"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a:lstStyle>
          <a:p>
            <a:fld id="{C51AC0FE-296E-4C71-940A-37A2796EC343}" type="slidenum">
              <a:rPr lang="ja-JP" altLang="en-US" sz="1400" smtClean="0">
                <a:solidFill>
                  <a:schemeClr val="bg2"/>
                </a:solidFill>
              </a:rPr>
              <a:pPr/>
              <a:t>‹#›</a:t>
            </a:fld>
            <a:endParaRPr lang="ja-JP" altLang="en-US" sz="1400">
              <a:solidFill>
                <a:schemeClr val="bg2"/>
              </a:soli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black">
          <a:xfrm>
            <a:off x="10303099" y="6142288"/>
            <a:ext cx="1599837" cy="548640"/>
          </a:xfrm>
          <a:prstGeom prst="rect">
            <a:avLst/>
          </a:prstGeom>
        </p:spPr>
      </p:pic>
    </p:spTree>
    <p:extLst>
      <p:ext uri="{BB962C8B-B14F-4D97-AF65-F5344CB8AC3E}">
        <p14:creationId xmlns:p14="http://schemas.microsoft.com/office/powerpoint/2010/main" val="8726676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游ゴシック" panose="020B0400000000000000" pitchFamily="50" charset="-128"/>
                <a:ea typeface="游ゴシック" panose="020B0400000000000000" pitchFamily="50" charset="-128"/>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游ゴシック" panose="020B0400000000000000" pitchFamily="50" charset="-128"/>
                <a:ea typeface="游ゴシック" panose="020B0400000000000000" pitchFamily="50" charset="-128"/>
                <a:cs typeface="Segoe UI" pitchFamily="34" charset="0"/>
              </a:defRPr>
            </a:lvl1pPr>
          </a:lstStyle>
          <a:p>
            <a:pPr lvl="0"/>
            <a:r>
              <a:rPr lang="en-US"/>
              <a:t>Next:</a:t>
            </a:r>
          </a:p>
        </p:txBody>
      </p:sp>
    </p:spTree>
    <p:extLst>
      <p:ext uri="{BB962C8B-B14F-4D97-AF65-F5344CB8AC3E}">
        <p14:creationId xmlns:p14="http://schemas.microsoft.com/office/powerpoint/2010/main" val="31584373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atin typeface="游ゴシック" panose="020B0400000000000000" pitchFamily="50" charset="-128"/>
                <a:ea typeface="游ゴシック" panose="020B0400000000000000" pitchFamily="50" charset="-128"/>
              </a:defRPr>
            </a:lvl1pPr>
            <a:lvl2pPr>
              <a:lnSpc>
                <a:spcPct val="90000"/>
              </a:lnSpc>
              <a:defRPr>
                <a:latin typeface="游ゴシック" panose="020B0400000000000000" pitchFamily="50" charset="-128"/>
                <a:ea typeface="游ゴシック" panose="020B0400000000000000" pitchFamily="50" charset="-128"/>
              </a:defRPr>
            </a:lvl2pPr>
            <a:lvl3pPr>
              <a:lnSpc>
                <a:spcPct val="90000"/>
              </a:lnSpc>
              <a:defRPr>
                <a:latin typeface="游ゴシック" panose="020B0400000000000000" pitchFamily="50" charset="-128"/>
                <a:ea typeface="游ゴシック" panose="020B0400000000000000" pitchFamily="50" charset="-128"/>
              </a:defRPr>
            </a:lvl3pPr>
            <a:lvl4pPr>
              <a:lnSpc>
                <a:spcPct val="90000"/>
              </a:lnSpc>
              <a:defRPr>
                <a:latin typeface="游ゴシック" panose="020B0400000000000000" pitchFamily="50" charset="-128"/>
                <a:ea typeface="游ゴシック" panose="020B0400000000000000" pitchFamily="50" charset="-128"/>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fld id="{B60359E2-F1E6-40F3-81C3-5A646FA87138}" type="slidenum">
              <a:rPr lang="en-US" smtClean="0"/>
              <a:pPr/>
              <a:t>‹#›</a:t>
            </a:fld>
            <a:endParaRPr lang="en-US"/>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2">
                    <a:alpha val="99000"/>
                  </a:schemeClr>
                </a:solidFill>
                <a:latin typeface="游ゴシック" panose="020B0400000000000000" pitchFamily="50" charset="-128"/>
                <a:ea typeface="游ゴシック" panose="020B0400000000000000" pitchFamily="50" charset="-128"/>
                <a:cs typeface="メイリオ" pitchFamily="50" charset="-128"/>
              </a:rPr>
              <a:t>|  Copyright© 2016 Microsoft Corporation</a:t>
            </a:r>
          </a:p>
        </p:txBody>
      </p:sp>
    </p:spTree>
    <p:extLst>
      <p:ext uri="{BB962C8B-B14F-4D97-AF65-F5344CB8AC3E}">
        <p14:creationId xmlns:p14="http://schemas.microsoft.com/office/powerpoint/2010/main" val="7652895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6" name="正方形/長方形 1">
            <a:extLst>
              <a:ext uri="{FF2B5EF4-FFF2-40B4-BE49-F238E27FC236}">
                <a16:creationId xmlns:a16="http://schemas.microsoft.com/office/drawing/2014/main" id="{08C798AB-46B0-4024-BB42-F49EF0F47E92}"/>
              </a:ext>
            </a:extLst>
          </p:cNvPr>
          <p:cNvSpPr/>
          <p:nvPr userDrawn="1"/>
        </p:nvSpPr>
        <p:spPr bwMode="auto">
          <a:xfrm>
            <a:off x="1" y="0"/>
            <a:ext cx="12192000" cy="685800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7" name="正方形/長方形 7">
            <a:extLst>
              <a:ext uri="{FF2B5EF4-FFF2-40B4-BE49-F238E27FC236}">
                <a16:creationId xmlns:a16="http://schemas.microsoft.com/office/drawing/2014/main" id="{3001EF48-82FB-4846-9B29-DEE0DA0D62A6}"/>
              </a:ext>
            </a:extLst>
          </p:cNvPr>
          <p:cNvSpPr/>
          <p:nvPr userDrawn="1"/>
        </p:nvSpPr>
        <p:spPr bwMode="auto">
          <a:xfrm>
            <a:off x="130664" y="905069"/>
            <a:ext cx="11904707" cy="585834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ja-JP" altLang="en-US" sz="22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p:txBody>
      </p:sp>
      <p:sp>
        <p:nvSpPr>
          <p:cNvPr id="2" name="Title 1"/>
          <p:cNvSpPr>
            <a:spLocks noGrp="1"/>
          </p:cNvSpPr>
          <p:nvPr>
            <p:ph type="title"/>
          </p:nvPr>
        </p:nvSpPr>
        <p:spPr/>
        <p:txBody>
          <a:bodyPr/>
          <a:lstStyle>
            <a:lvl1pPr>
              <a:defRPr sz="5400">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3" name="Content Placeholder 2"/>
          <p:cNvSpPr>
            <a:spLocks noGrp="1"/>
          </p:cNvSpPr>
          <p:nvPr>
            <p:ph idx="1" hasCustomPrompt="1"/>
          </p:nvPr>
        </p:nvSpPr>
        <p:spPr>
          <a:xfrm>
            <a:off x="641352" y="1198566"/>
            <a:ext cx="10963200" cy="1661993"/>
          </a:xfrm>
        </p:spPr>
        <p:txBody>
          <a:bodyPr/>
          <a:lstStyle>
            <a:lvl1pPr>
              <a:lnSpc>
                <a:spcPct val="90000"/>
              </a:lnSpc>
              <a:defRPr>
                <a:latin typeface="游ゴシック" panose="020B0400000000000000" pitchFamily="50" charset="-128"/>
                <a:ea typeface="游ゴシック" panose="020B0400000000000000" pitchFamily="50" charset="-128"/>
              </a:defRPr>
            </a:lvl1pPr>
            <a:lvl2pPr>
              <a:lnSpc>
                <a:spcPct val="90000"/>
              </a:lnSpc>
              <a:defRPr>
                <a:latin typeface="游ゴシック" panose="020B0400000000000000" pitchFamily="50" charset="-128"/>
                <a:ea typeface="游ゴシック" panose="020B0400000000000000" pitchFamily="50" charset="-128"/>
              </a:defRPr>
            </a:lvl2pPr>
            <a:lvl3pPr>
              <a:lnSpc>
                <a:spcPct val="90000"/>
              </a:lnSpc>
              <a:defRPr>
                <a:latin typeface="游ゴシック" panose="020B0400000000000000" pitchFamily="50" charset="-128"/>
                <a:ea typeface="游ゴシック" panose="020B0400000000000000" pitchFamily="50" charset="-128"/>
              </a:defRPr>
            </a:lvl3pPr>
            <a:lvl4pPr>
              <a:lnSpc>
                <a:spcPct val="90000"/>
              </a:lnSpc>
              <a:defRPr>
                <a:latin typeface="游ゴシック" panose="020B0400000000000000" pitchFamily="50" charset="-128"/>
                <a:ea typeface="游ゴシック" panose="020B0400000000000000" pitchFamily="50" charset="-128"/>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4"/>
          <p:cNvSpPr>
            <a:spLocks noGrp="1"/>
          </p:cNvSpPr>
          <p:nvPr>
            <p:ph type="sldNum" sz="quarter" idx="4"/>
          </p:nvPr>
        </p:nvSpPr>
        <p:spPr>
          <a:xfrm>
            <a:off x="486420" y="6457157"/>
            <a:ext cx="566896" cy="338400"/>
          </a:xfrm>
          <a:prstGeom prst="rect">
            <a:avLst/>
          </a:prstGeom>
        </p:spPr>
        <p:txBody>
          <a:bodyPr vert="horz" lIns="91440" tIns="45720" rIns="91440" bIns="45720" rtlCol="0" anchor="ctr"/>
          <a:lstStyle>
            <a:lvl1pPr algn="ctr">
              <a:defRPr sz="1000">
                <a:solidFill>
                  <a:schemeClr val="tx1">
                    <a:tint val="75000"/>
                  </a:schemeClr>
                </a:solidFill>
                <a:latin typeface="游ゴシック" panose="020B0400000000000000" pitchFamily="50" charset="-128"/>
                <a:ea typeface="游ゴシック" panose="020B0400000000000000" pitchFamily="50" charset="-128"/>
                <a:cs typeface="游ゴシック" panose="020B0400000000000000" pitchFamily="50" charset="-128"/>
              </a:defRPr>
            </a:lvl1pPr>
          </a:lstStyle>
          <a:p>
            <a:fld id="{B60359E2-F1E6-40F3-81C3-5A646FA87138}" type="slidenum">
              <a:rPr lang="en-US" smtClean="0"/>
              <a:pPr/>
              <a:t>‹#›</a:t>
            </a:fld>
            <a:endParaRPr lang="en-US"/>
          </a:p>
        </p:txBody>
      </p:sp>
      <p:sp>
        <p:nvSpPr>
          <p:cNvPr id="5" name="Date Placeholder 3"/>
          <p:cNvSpPr txBox="1">
            <a:spLocks/>
          </p:cNvSpPr>
          <p:nvPr userDrawn="1"/>
        </p:nvSpPr>
        <p:spPr>
          <a:xfrm>
            <a:off x="1072386" y="6457157"/>
            <a:ext cx="3600001" cy="336988"/>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2">
                    <a:alpha val="99000"/>
                  </a:schemeClr>
                </a:solidFill>
                <a:latin typeface="游ゴシック" panose="020B0400000000000000" pitchFamily="50" charset="-128"/>
                <a:ea typeface="游ゴシック" panose="020B0400000000000000" pitchFamily="50" charset="-128"/>
                <a:cs typeface="メイリオ" pitchFamily="50" charset="-128"/>
              </a:rPr>
              <a:t>|  Copyright© 2016 Microsoft Corporation</a:t>
            </a:r>
          </a:p>
        </p:txBody>
      </p:sp>
      <p:sp>
        <p:nvSpPr>
          <p:cNvPr id="8" name="正方形/長方形 4">
            <a:extLst>
              <a:ext uri="{FF2B5EF4-FFF2-40B4-BE49-F238E27FC236}">
                <a16:creationId xmlns:a16="http://schemas.microsoft.com/office/drawing/2014/main" id="{591E7627-B0CB-47B5-82E3-283E28784DDF}"/>
              </a:ext>
            </a:extLst>
          </p:cNvPr>
          <p:cNvSpPr/>
          <p:nvPr userDrawn="1"/>
        </p:nvSpPr>
        <p:spPr bwMode="auto">
          <a:xfrm>
            <a:off x="486421" y="0"/>
            <a:ext cx="1268408" cy="777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rPr>
              <a:t>認証構成</a:t>
            </a:r>
            <a:endParaRPr kumimoji="1" lang="en-US" altLang="ja-JP"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endParaRPr>
          </a:p>
          <a:p>
            <a:pPr algn="ctr" defTabSz="914099" fontAlgn="base">
              <a:spcBef>
                <a:spcPct val="0"/>
              </a:spcBef>
              <a:spcAft>
                <a:spcPct val="0"/>
              </a:spcAft>
            </a:pPr>
            <a:r>
              <a:rPr kumimoji="1" lang="ja-JP" altLang="en-US" sz="1600">
                <a:gradFill>
                  <a:gsLst>
                    <a:gs pos="0">
                      <a:srgbClr val="FFFFFF"/>
                    </a:gs>
                    <a:gs pos="100000">
                      <a:srgbClr val="FFFFFF"/>
                    </a:gs>
                  </a:gsLst>
                  <a:lin ang="5400000" scaled="0"/>
                </a:gradFill>
                <a:latin typeface="游ゴシック" panose="020B0400000000000000" pitchFamily="50" charset="-128"/>
                <a:ea typeface="游ゴシック" panose="020B0400000000000000" pitchFamily="50" charset="-128"/>
                <a:cs typeface="Segoe UI" pitchFamily="34" charset="0"/>
              </a:rPr>
              <a:t>オプション</a:t>
            </a:r>
          </a:p>
        </p:txBody>
      </p:sp>
    </p:spTree>
    <p:extLst>
      <p:ext uri="{BB962C8B-B14F-4D97-AF65-F5344CB8AC3E}">
        <p14:creationId xmlns:p14="http://schemas.microsoft.com/office/powerpoint/2010/main" val="274934739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タイトルと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chor="ctr"/>
          <a:lstStyle>
            <a:lvl1pPr>
              <a:defRPr b="0">
                <a:solidFill>
                  <a:schemeClr val="tx2"/>
                </a:solidFill>
                <a:effectLst/>
                <a:latin typeface="游ゴシック" panose="020B0400000000000000" pitchFamily="50" charset="-128"/>
                <a:ea typeface="游ゴシック" panose="020B0400000000000000" pitchFamily="50" charset="-128"/>
              </a:defRPr>
            </a:lvl1pPr>
          </a:lstStyle>
          <a:p>
            <a:r>
              <a:rPr lang="ja-JP" altLang="en-US"/>
              <a:t>マスタ タイトルの書式設定</a:t>
            </a:r>
          </a:p>
        </p:txBody>
      </p:sp>
      <p:sp>
        <p:nvSpPr>
          <p:cNvPr id="3" name="テキスト プレースホルダ 2"/>
          <p:cNvSpPr>
            <a:spLocks noGrp="1"/>
          </p:cNvSpPr>
          <p:nvPr>
            <p:ph type="body" idx="1"/>
          </p:nvPr>
        </p:nvSpPr>
        <p:spPr/>
        <p:txBody>
          <a:bodyPr rtlCol="0"/>
          <a:lstStyle>
            <a:lvl1pPr>
              <a:defRPr b="0">
                <a:effectLst/>
                <a:latin typeface="游ゴシック" panose="020B0400000000000000" pitchFamily="50" charset="-128"/>
                <a:ea typeface="游ゴシック" panose="020B0400000000000000" pitchFamily="50" charset="-128"/>
              </a:defRPr>
            </a:lvl1pPr>
            <a:lvl2pPr>
              <a:defRPr b="0">
                <a:effectLst/>
                <a:latin typeface="游ゴシック" panose="020B0400000000000000" pitchFamily="50" charset="-128"/>
                <a:ea typeface="游ゴシック" panose="020B0400000000000000" pitchFamily="50" charset="-128"/>
              </a:defRPr>
            </a:lvl2pPr>
            <a:lvl3pPr>
              <a:defRPr b="0">
                <a:effectLst/>
                <a:latin typeface="游ゴシック" panose="020B0400000000000000" pitchFamily="50" charset="-128"/>
                <a:ea typeface="游ゴシック" panose="020B0400000000000000" pitchFamily="50" charset="-128"/>
              </a:defRPr>
            </a:lvl3pPr>
            <a:lvl4pPr>
              <a:defRPr b="0">
                <a:effectLst/>
                <a:latin typeface="游ゴシック" panose="020B0400000000000000" pitchFamily="50" charset="-128"/>
                <a:ea typeface="游ゴシック" panose="020B0400000000000000" pitchFamily="50" charset="-128"/>
              </a:defRPr>
            </a:lvl4pPr>
            <a:lvl5pPr>
              <a:defRPr b="0">
                <a:effectLst/>
                <a:latin typeface="游ゴシック" panose="020B0400000000000000" pitchFamily="50" charset="-128"/>
                <a:ea typeface="游ゴシック" panose="020B0400000000000000" pitchFamily="50"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5"/>
          <p:cNvSpPr>
            <a:spLocks noGrp="1"/>
          </p:cNvSpPr>
          <p:nvPr>
            <p:ph type="sldNum" sz="quarter" idx="4"/>
          </p:nvPr>
        </p:nvSpPr>
        <p:spPr>
          <a:xfrm>
            <a:off x="9208356" y="6356352"/>
            <a:ext cx="2844800" cy="365125"/>
          </a:xfrm>
          <a:prstGeom prst="rect">
            <a:avLst/>
          </a:prstGeom>
        </p:spPr>
        <p:txBody>
          <a:bodyPr/>
          <a:lstStyle>
            <a:lvl1pPr algn="r">
              <a:defRPr>
                <a:latin typeface="游ゴシック" panose="020B0400000000000000" pitchFamily="50" charset="-128"/>
                <a:ea typeface="游ゴシック" panose="020B0400000000000000" pitchFamily="50" charset="-128"/>
              </a:defRPr>
            </a:lvl1pPr>
          </a:lstStyle>
          <a:p>
            <a:fld id="{300EEDE2-2261-423A-A43E-B19685894D09}" type="slidenum">
              <a:rPr lang="ja-JP" altLang="en-US" smtClean="0"/>
              <a:pPr/>
              <a:t>‹#›</a:t>
            </a:fld>
            <a:endParaRPr lang="ja-JP" altLang="en-US"/>
          </a:p>
        </p:txBody>
      </p:sp>
    </p:spTree>
    <p:extLst>
      <p:ext uri="{BB962C8B-B14F-4D97-AF65-F5344CB8AC3E}">
        <p14:creationId xmlns:p14="http://schemas.microsoft.com/office/powerpoint/2010/main" val="42619734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7" name="Text Placeholder 6"/>
          <p:cNvSpPr>
            <a:spLocks noGrp="1"/>
          </p:cNvSpPr>
          <p:nvPr>
            <p:ph type="body" sz="quarter" idx="10"/>
          </p:nvPr>
        </p:nvSpPr>
        <p:spPr>
          <a:xfrm>
            <a:off x="519248" y="1447800"/>
            <a:ext cx="11151916" cy="2000548"/>
          </a:xfrm>
        </p:spPr>
        <p:txBody>
          <a:bodyPr>
            <a:spAutoFit/>
          </a:bodyPr>
          <a:lstStyle>
            <a:lvl1pPr>
              <a:defRPr>
                <a:latin typeface="游ゴシック" panose="020B0400000000000000" pitchFamily="50" charset="-128"/>
                <a:ea typeface="游ゴシック" panose="020B0400000000000000" pitchFamily="50" charset="-128"/>
              </a:defRPr>
            </a:lvl1pPr>
            <a:lvl2pPr>
              <a:defRPr>
                <a:latin typeface="游ゴシック" panose="020B0400000000000000" pitchFamily="50" charset="-128"/>
                <a:ea typeface="游ゴシック" panose="020B0400000000000000" pitchFamily="50" charset="-128"/>
              </a:defRPr>
            </a:lvl2pPr>
            <a:lvl3pPr>
              <a:defRPr>
                <a:latin typeface="游ゴシック" panose="020B0400000000000000" pitchFamily="50" charset="-128"/>
                <a:ea typeface="游ゴシック" panose="020B0400000000000000" pitchFamily="50" charset="-128"/>
              </a:defRPr>
            </a:lvl3pPr>
            <a:lvl4pPr>
              <a:defRPr>
                <a:latin typeface="游ゴシック" panose="020B0400000000000000" pitchFamily="50" charset="-128"/>
                <a:ea typeface="游ゴシック" panose="020B0400000000000000" pitchFamily="50" charset="-128"/>
              </a:defRPr>
            </a:lvl4pPr>
            <a:lvl5pPr>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7823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6" cy="747897"/>
          </a:xfrm>
        </p:spPr>
        <p:txBody>
          <a:bodyPr/>
          <a:lstStyle>
            <a:lvl1pPr>
              <a:defRPr>
                <a:gradFill>
                  <a:gsLst>
                    <a:gs pos="1250">
                      <a:schemeClr val="tx2"/>
                    </a:gs>
                    <a:gs pos="100000">
                      <a:schemeClr val="tx2"/>
                    </a:gs>
                  </a:gsLst>
                  <a:lin ang="5400000" scaled="0"/>
                </a:gradFill>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6" cy="2043636"/>
          </a:xfrm>
          <a:prstGeom prst="rect">
            <a:avLst/>
          </a:prstGeom>
        </p:spPr>
        <p:txBody>
          <a:bodyPr/>
          <a:lstStyle>
            <a:lvl1pPr marL="284163" indent="-284163">
              <a:buClr>
                <a:schemeClr val="tx2"/>
              </a:buClr>
              <a:buFont typeface="Wingdings" pitchFamily="2" charset="2"/>
              <a:buChar char="§"/>
              <a:defRPr sz="4000">
                <a:latin typeface="游ゴシック" panose="020B0400000000000000" pitchFamily="50" charset="-128"/>
                <a:ea typeface="游ゴシック" panose="020B0400000000000000" pitchFamily="50" charset="-128"/>
              </a:defRPr>
            </a:lvl1pPr>
            <a:lvl2pPr marL="517525" indent="-233363">
              <a:buClr>
                <a:schemeClr val="tx2"/>
              </a:buClr>
              <a:buFont typeface="Wingdings" pitchFamily="2" charset="2"/>
              <a:buChar char="§"/>
              <a:defRPr>
                <a:latin typeface="游ゴシック" panose="020B0400000000000000" pitchFamily="50" charset="-128"/>
                <a:ea typeface="游ゴシック" panose="020B0400000000000000" pitchFamily="50" charset="-128"/>
              </a:defRPr>
            </a:lvl2pPr>
            <a:lvl3pPr marL="741363" indent="-223838">
              <a:buClr>
                <a:schemeClr val="tx2"/>
              </a:buClr>
              <a:buFont typeface="Wingdings" pitchFamily="2" charset="2"/>
              <a:buChar char="§"/>
              <a:tabLst/>
              <a:defRPr>
                <a:latin typeface="游ゴシック" panose="020B0400000000000000" pitchFamily="50" charset="-128"/>
                <a:ea typeface="游ゴシック" panose="020B0400000000000000" pitchFamily="50" charset="-128"/>
              </a:defRPr>
            </a:lvl3pPr>
            <a:lvl4pPr marL="914400" indent="-173038">
              <a:buClr>
                <a:schemeClr val="tx2"/>
              </a:buClr>
              <a:buFont typeface="Wingdings" pitchFamily="2" charset="2"/>
              <a:buChar char="§"/>
              <a:defRPr>
                <a:latin typeface="游ゴシック" panose="020B0400000000000000" pitchFamily="50" charset="-128"/>
                <a:ea typeface="游ゴシック" panose="020B0400000000000000" pitchFamily="50" charset="-128"/>
              </a:defRPr>
            </a:lvl4pPr>
            <a:lvl5pPr marL="1087438" indent="-173038">
              <a:buClr>
                <a:schemeClr val="tx2"/>
              </a:buClr>
              <a:buFont typeface="Wingdings" pitchFamily="2" charset="2"/>
              <a:buChar char="§"/>
              <a:tabLst/>
              <a:defRPr>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0" y="6492550"/>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latin typeface="游ゴシック" panose="020B0400000000000000" pitchFamily="50" charset="-128"/>
                <a:ea typeface="游ゴシック" panose="020B0400000000000000" pitchFamily="50" charset="-128"/>
              </a:defRPr>
            </a:lvl1pPr>
          </a:lstStyle>
          <a:p>
            <a:fld id="{727B4C2D-45E2-4621-8491-2995EB46A674}" type="slidenum">
              <a:rPr lang="en-US" smtClean="0"/>
              <a:pPr/>
              <a:t>‹#›</a:t>
            </a:fld>
            <a:endParaRPr lang="en-US"/>
          </a:p>
        </p:txBody>
      </p:sp>
    </p:spTree>
    <p:extLst>
      <p:ext uri="{BB962C8B-B14F-4D97-AF65-F5344CB8AC3E}">
        <p14:creationId xmlns:p14="http://schemas.microsoft.com/office/powerpoint/2010/main" val="41339308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6007" y="294933"/>
            <a:ext cx="10955929" cy="683776"/>
          </a:xfrm>
        </p:spPr>
        <p:txBody>
          <a:bodyPr/>
          <a:lstStyle>
            <a:lvl1pPr>
              <a:defRPr>
                <a:solidFill>
                  <a:srgbClr val="FF6A00"/>
                </a:solidFill>
                <a:latin typeface="游ゴシック" panose="020B0400000000000000" pitchFamily="50" charset="-128"/>
                <a:ea typeface="游ゴシック" panose="020B0400000000000000" pitchFamily="50" charset="-128"/>
              </a:defRPr>
            </a:lvl1pPr>
          </a:lstStyle>
          <a:p>
            <a:r>
              <a:rPr lang="en-US"/>
              <a:t>Click to edit Master title style</a:t>
            </a:r>
          </a:p>
        </p:txBody>
      </p:sp>
      <p:sp>
        <p:nvSpPr>
          <p:cNvPr id="7" name="Content Placeholder 6"/>
          <p:cNvSpPr>
            <a:spLocks noGrp="1"/>
          </p:cNvSpPr>
          <p:nvPr>
            <p:ph sz="quarter" idx="11"/>
          </p:nvPr>
        </p:nvSpPr>
        <p:spPr>
          <a:xfrm>
            <a:off x="601713" y="1465938"/>
            <a:ext cx="10968567" cy="4681537"/>
          </a:xfrm>
        </p:spPr>
        <p:txBody>
          <a:bodyPr>
            <a:normAutofit/>
          </a:bodyPr>
          <a:lstStyle>
            <a:lvl1pPr>
              <a:defRPr sz="2800">
                <a:latin typeface="游ゴシック" panose="020B0400000000000000" pitchFamily="50" charset="-128"/>
                <a:ea typeface="游ゴシック" panose="020B0400000000000000" pitchFamily="50" charset="-128"/>
              </a:defRPr>
            </a:lvl1pPr>
            <a:lvl2pPr>
              <a:defRPr sz="2800">
                <a:latin typeface="游ゴシック" panose="020B0400000000000000" pitchFamily="50" charset="-128"/>
                <a:ea typeface="游ゴシック" panose="020B0400000000000000" pitchFamily="50" charset="-128"/>
              </a:defRPr>
            </a:lvl2pPr>
            <a:lvl3pPr>
              <a:defRPr sz="2400">
                <a:latin typeface="游ゴシック" panose="020B0400000000000000" pitchFamily="50" charset="-128"/>
                <a:ea typeface="游ゴシック" panose="020B0400000000000000" pitchFamily="50" charset="-128"/>
              </a:defRPr>
            </a:lvl3pPr>
            <a:lvl4pPr>
              <a:defRPr sz="2000">
                <a:latin typeface="游ゴシック" panose="020B0400000000000000" pitchFamily="50" charset="-128"/>
                <a:ea typeface="游ゴシック" panose="020B0400000000000000" pitchFamily="50" charset="-128"/>
              </a:defRPr>
            </a:lvl4pPr>
            <a:lvl5pPr>
              <a:defRPr sz="2000">
                <a:latin typeface="游ゴシック" panose="020B0400000000000000" pitchFamily="50" charset="-128"/>
                <a:ea typeface="游ゴシック" panose="020B0400000000000000" pitchFamily="50"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2"/>
          <p:cNvSpPr>
            <a:spLocks noGrp="1"/>
          </p:cNvSpPr>
          <p:nvPr>
            <p:ph type="ftr" sz="quarter" idx="3"/>
          </p:nvPr>
        </p:nvSpPr>
        <p:spPr>
          <a:xfrm>
            <a:off x="603615" y="6322586"/>
            <a:ext cx="5476866" cy="156889"/>
          </a:xfrm>
          <a:prstGeom prst="rect">
            <a:avLst/>
          </a:prstGeom>
        </p:spPr>
        <p:txBody>
          <a:bodyPr lIns="0" tIns="0" rIns="0" bIns="0" anchor="ctr"/>
          <a:lstStyle>
            <a:lvl1pPr>
              <a:defRPr sz="800">
                <a:latin typeface="游ゴシック" panose="020B0400000000000000" pitchFamily="50" charset="-128"/>
                <a:ea typeface="游ゴシック" panose="020B0400000000000000" pitchFamily="50" charset="-128"/>
              </a:defRPr>
            </a:lvl1pPr>
          </a:lstStyle>
          <a:p>
            <a:endParaRPr lang="en-US">
              <a:solidFill>
                <a:schemeClr val="bg1"/>
              </a:solidFill>
            </a:endParaRPr>
          </a:p>
        </p:txBody>
      </p:sp>
    </p:spTree>
    <p:extLst>
      <p:ext uri="{BB962C8B-B14F-4D97-AF65-F5344CB8AC3E}">
        <p14:creationId xmlns:p14="http://schemas.microsoft.com/office/powerpoint/2010/main" val="16631543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515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3"/>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58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914363" rtl="0" eaLnBrk="1" latinLnBrk="0" hangingPunct="1">
        <a:lnSpc>
          <a:spcPct val="90000"/>
        </a:lnSpc>
        <a:spcBef>
          <a:spcPct val="0"/>
        </a:spcBef>
        <a:buNone/>
        <a:defRPr lang="en-US" sz="4000" b="0" kern="1200" cap="none" spc="-100" baseline="0" dirty="0" smtClean="0">
          <a:ln w="3175">
            <a:noFill/>
          </a:ln>
          <a:gradFill>
            <a:gsLst>
              <a:gs pos="1250">
                <a:schemeClr val="tx2"/>
              </a:gs>
              <a:gs pos="100000">
                <a:schemeClr val="tx2"/>
              </a:gs>
            </a:gsLst>
            <a:lin ang="5400000" scaled="0"/>
          </a:gradFill>
          <a:effectLst/>
          <a:latin typeface="+mj-lt"/>
          <a:ea typeface="+mj-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200" kern="1200" spc="-70" baseline="0">
          <a:solidFill>
            <a:schemeClr val="tx1"/>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0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8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3442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transition>
    <p:fade/>
  </p:transition>
  <p:hf sldNum="0" hdr="0" ftr="0" dt="0"/>
  <p:txStyles>
    <p:titleStyle>
      <a:lvl1pPr algn="l" defTabSz="914363" rtl="0" eaLnBrk="1" latinLnBrk="0" hangingPunct="1">
        <a:lnSpc>
          <a:spcPct val="90000"/>
        </a:lnSpc>
        <a:spcBef>
          <a:spcPct val="0"/>
        </a:spcBef>
        <a:buNone/>
        <a:defRPr lang="en-US" sz="4400" b="0" kern="1200" cap="none" spc="-100" baseline="0" dirty="0" smtClean="0">
          <a:ln w="3175">
            <a:noFill/>
          </a:ln>
          <a:gradFill>
            <a:gsLst>
              <a:gs pos="1250">
                <a:schemeClr val="tx2"/>
              </a:gs>
              <a:gs pos="10000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2800" kern="1200" spc="-70" baseline="0">
          <a:solidFill>
            <a:srgbClr val="5B5C5E"/>
          </a:solidFill>
          <a:latin typeface="游ゴシック" panose="020B0400000000000000" pitchFamily="50" charset="-128"/>
          <a:ea typeface="游ゴシック" panose="020B0400000000000000" pitchFamily="50" charset="-128"/>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5B5C5E"/>
          </a:solidFill>
          <a:latin typeface="游ゴシック" panose="020B0400000000000000" pitchFamily="50" charset="-128"/>
          <a:ea typeface="游ゴシック" panose="020B0400000000000000" pitchFamily="50" charset="-128"/>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800" kern="1200" spc="0" baseline="0">
          <a:solidFill>
            <a:srgbClr val="5B5C5E"/>
          </a:solidFill>
          <a:latin typeface="游ゴシック" panose="020B0400000000000000" pitchFamily="50" charset="-128"/>
          <a:ea typeface="游ゴシック" panose="020B0400000000000000" pitchFamily="50" charset="-128"/>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600" kern="1200" spc="0" baseline="0">
          <a:solidFill>
            <a:srgbClr val="5B5C5E"/>
          </a:solidFill>
          <a:latin typeface="游ゴシック" panose="020B0400000000000000" pitchFamily="50" charset="-128"/>
          <a:ea typeface="游ゴシック" panose="020B0400000000000000" pitchFamily="50" charset="-128"/>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600" kern="1200" spc="0" baseline="0">
          <a:solidFill>
            <a:srgbClr val="5B5C5E"/>
          </a:solidFill>
          <a:latin typeface="游ゴシック" panose="020B0400000000000000" pitchFamily="50" charset="-128"/>
          <a:ea typeface="游ゴシック" panose="020B0400000000000000" pitchFamily="50" charset="-128"/>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08927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5" r:id="rId20"/>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ja-JP" altLang="en-US"/>
              <a:t>マスター タイトルの書式設定</a:t>
            </a:r>
            <a:endParaRPr lang="en-US"/>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14320078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Lst>
  <p:transition>
    <p:fade/>
  </p:transition>
  <p:hf hdr="0" ftr="0" dt="0"/>
  <p:txStyles>
    <p:titleStyle>
      <a:lvl1pPr algn="l" defTabSz="914363" rtl="0" eaLnBrk="1" latinLnBrk="0" hangingPunct="1">
        <a:lnSpc>
          <a:spcPct val="90000"/>
        </a:lnSpc>
        <a:spcBef>
          <a:spcPct val="0"/>
        </a:spcBef>
        <a:buNone/>
        <a:defRPr kumimoji="1" lang="en-US" sz="5400" b="0" kern="1200" cap="none" spc="-100" baseline="0" dirty="0" smtClean="0">
          <a:ln w="3175">
            <a:noFill/>
          </a:ln>
          <a:gradFill>
            <a:gsLst>
              <a:gs pos="1250">
                <a:schemeClr val="tx2"/>
              </a:gs>
              <a:gs pos="100000">
                <a:schemeClr val="tx2"/>
              </a:gs>
            </a:gsLst>
            <a:lin ang="5400000" scaled="0"/>
          </a:gradFill>
          <a:effectLst/>
          <a:latin typeface="游ゴシック" panose="020B0400000000000000" pitchFamily="50" charset="-128"/>
          <a:ea typeface="游ゴシック" panose="020B0400000000000000" pitchFamily="50" charset="-128"/>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kumimoji="1" sz="3600" kern="1200" spc="-7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kumimoji="1" sz="24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kumimoji="1" sz="24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kumimoji="1" sz="20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kumimoji="1" sz="2000" kern="1200" spc="0" baseline="0">
          <a:gradFill>
            <a:gsLst>
              <a:gs pos="1250">
                <a:schemeClr val="bg2"/>
              </a:gs>
              <a:gs pos="100000">
                <a:schemeClr val="bg2"/>
              </a:gs>
            </a:gsLst>
            <a:lin ang="5400000" scaled="0"/>
          </a:gradFill>
          <a:latin typeface="游ゴシック" panose="020B0400000000000000" pitchFamily="50" charset="-128"/>
          <a:ea typeface="游ゴシック" panose="020B0400000000000000" pitchFamily="50" charset="-128"/>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hyperlink" Target="https://support.office.com/ja-jp/article/Microsoft-Forms-&#12434;&#20351;&#29992;&#12375;&#12390;&#12501;&#12457;&#12540;&#12512;&#12434;&#20316;&#25104;&#12377;&#12427;-4ffb64cc-7d5d-402f-b82e-b1d49418fd9d" TargetMode="External"/><Relationship Id="rId2" Type="http://schemas.openxmlformats.org/officeDocument/2006/relationships/hyperlink" Target="https://forms.office.com/Pages/ShareFormPage.aspx?id=v4j5cvGGr0GRqy180BHbR-Vwv-Uj05dBiZJH63DgIxdUQ1JPMldEU09NNEY4VDZPTkFWRlhKV1lCSSQlQCN0PWcu&amp;sharetoken=ibWHIAshdPvKBWkhXkOH" TargetMode="Externa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hyperlink" Target="https://preview.flow.microsoft.com/ja-jp/" TargetMode="Externa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0.wmf"/><Relationship Id="rId5" Type="http://schemas.openxmlformats.org/officeDocument/2006/relationships/oleObject" Target="../embeddings/oleObject1.bin"/><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docs.microsoft.com/ja-jp/flow/modern-approvals" TargetMode="External"/><Relationship Id="rId7"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sv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hyperlink" Target="https://adaptivecards.io/designer/" TargetMode="External"/><Relationship Id="rId7" Type="http://schemas.openxmlformats.org/officeDocument/2006/relationships/image" Target="../media/image97.sv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96.png"/><Relationship Id="rId5" Type="http://schemas.openxmlformats.org/officeDocument/2006/relationships/image" Target="../media/image102.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tmp"/><Relationship Id="rId7" Type="http://schemas.openxmlformats.org/officeDocument/2006/relationships/image" Target="../media/image109.tmp"/><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08.tmp"/><Relationship Id="rId5" Type="http://schemas.openxmlformats.org/officeDocument/2006/relationships/image" Target="../media/image107.tmp"/><Relationship Id="rId4" Type="http://schemas.openxmlformats.org/officeDocument/2006/relationships/image" Target="../media/image106.tmp"/><Relationship Id="rId9" Type="http://schemas.openxmlformats.org/officeDocument/2006/relationships/image" Target="../media/image111.tmp"/></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37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BEF503-47B2-4E4D-84A2-7FBA245E0D80}"/>
              </a:ext>
            </a:extLst>
          </p:cNvPr>
          <p:cNvSpPr>
            <a:spLocks noGrp="1"/>
          </p:cNvSpPr>
          <p:nvPr>
            <p:ph type="title"/>
          </p:nvPr>
        </p:nvSpPr>
        <p:spPr>
          <a:xfrm>
            <a:off x="527342" y="2101700"/>
            <a:ext cx="11477371" cy="997196"/>
          </a:xfrm>
        </p:spPr>
        <p:txBody>
          <a:bodyPr/>
          <a:lstStyle/>
          <a:p>
            <a:r>
              <a:rPr lang="en-US" altLang="ja-JP" sz="6000" dirty="0">
                <a:latin typeface="Yu Gothic Medium" panose="020B0500000000000000" pitchFamily="34" charset="-128"/>
                <a:ea typeface="Yu Gothic Medium" panose="020B0500000000000000" pitchFamily="34" charset="-128"/>
              </a:rPr>
              <a:t>Forms</a:t>
            </a:r>
            <a:r>
              <a:rPr lang="en-GB" altLang="ja-JP" sz="6000" dirty="0">
                <a:latin typeface="Yu Gothic Medium" panose="020B0500000000000000" pitchFamily="34" charset="-128"/>
                <a:ea typeface="Yu Gothic Medium" panose="020B0500000000000000" pitchFamily="34" charset="-128"/>
              </a:rPr>
              <a:t> +</a:t>
            </a:r>
            <a:r>
              <a:rPr lang="ja-JP" altLang="en-US" sz="6000" dirty="0">
                <a:latin typeface="Yu Gothic Medium" panose="020B0500000000000000" pitchFamily="34" charset="-128"/>
                <a:ea typeface="Yu Gothic Medium" panose="020B0500000000000000" pitchFamily="34" charset="-128"/>
              </a:rPr>
              <a:t> </a:t>
            </a:r>
            <a:r>
              <a:rPr lang="en-GB" altLang="ja-JP" sz="6000" dirty="0">
                <a:latin typeface="Yu Gothic Medium" panose="020B0500000000000000" pitchFamily="34" charset="-128"/>
                <a:ea typeface="Yu Gothic Medium" panose="020B0500000000000000" pitchFamily="34" charset="-128"/>
              </a:rPr>
              <a:t>Flow </a:t>
            </a:r>
            <a:r>
              <a:rPr lang="ja-JP" altLang="en-US" sz="6000" dirty="0">
                <a:latin typeface="Yu Gothic Medium" panose="020B0500000000000000" pitchFamily="34" charset="-128"/>
                <a:ea typeface="Yu Gothic Medium" panose="020B0500000000000000" pitchFamily="34" charset="-128"/>
              </a:rPr>
              <a:t>活用例ご紹介</a:t>
            </a:r>
            <a:br>
              <a:rPr lang="en-GB" altLang="ja-JP" sz="5400" dirty="0">
                <a:latin typeface="Yu Gothic Medium" panose="020B0500000000000000" pitchFamily="34" charset="-128"/>
                <a:ea typeface="Yu Gothic Medium" panose="020B0500000000000000" pitchFamily="34" charset="-128"/>
              </a:rPr>
            </a:br>
            <a:r>
              <a:rPr lang="ja-JP" altLang="en-US" sz="4400" dirty="0">
                <a:ea typeface="Yu Gothic Medium" panose="020B0500000000000000" pitchFamily="34" charset="-128"/>
              </a:rPr>
              <a:t>申請システムのペーパーレス化 テンプレート</a:t>
            </a:r>
            <a:endParaRPr lang="en-GB" sz="6000" dirty="0">
              <a:ea typeface="Yu Gothic Medium" panose="020B0500000000000000" pitchFamily="34" charset="-128"/>
            </a:endParaRPr>
          </a:p>
        </p:txBody>
      </p:sp>
      <p:sp>
        <p:nvSpPr>
          <p:cNvPr id="3" name="テキスト プレースホルダー 2">
            <a:extLst>
              <a:ext uri="{FF2B5EF4-FFF2-40B4-BE49-F238E27FC236}">
                <a16:creationId xmlns:a16="http://schemas.microsoft.com/office/drawing/2014/main" id="{F167896B-1828-4E73-BBA9-117F4413B193}"/>
              </a:ext>
            </a:extLst>
          </p:cNvPr>
          <p:cNvSpPr>
            <a:spLocks noGrp="1"/>
          </p:cNvSpPr>
          <p:nvPr>
            <p:ph type="body" sz="quarter" idx="12"/>
          </p:nvPr>
        </p:nvSpPr>
        <p:spPr>
          <a:xfrm>
            <a:off x="527342" y="3429000"/>
            <a:ext cx="10240454" cy="498598"/>
          </a:xfrm>
        </p:spPr>
        <p:txBody>
          <a:bodyPr/>
          <a:lstStyle/>
          <a:p>
            <a:r>
              <a:rPr lang="en-GB" sz="3200" dirty="0">
                <a:latin typeface="Yu Gothic Medium" panose="020B0500000000000000" pitchFamily="34" charset="-128"/>
                <a:ea typeface="Yu Gothic Medium" panose="020B0500000000000000" pitchFamily="34" charset="-128"/>
              </a:rPr>
              <a:t>2019 </a:t>
            </a:r>
            <a:r>
              <a:rPr lang="ja-JP" altLang="en-US" sz="3200" dirty="0">
                <a:latin typeface="Yu Gothic Medium" panose="020B0500000000000000" pitchFamily="34" charset="-128"/>
                <a:ea typeface="Yu Gothic Medium" panose="020B0500000000000000" pitchFamily="34" charset="-128"/>
              </a:rPr>
              <a:t>年 </a:t>
            </a:r>
            <a:r>
              <a:rPr lang="en-GB" altLang="ja-JP" sz="3200" dirty="0">
                <a:latin typeface="Yu Gothic Medium" panose="020B0500000000000000" pitchFamily="34" charset="-128"/>
                <a:ea typeface="Yu Gothic Medium" panose="020B0500000000000000" pitchFamily="34" charset="-128"/>
              </a:rPr>
              <a:t>7 </a:t>
            </a:r>
            <a:r>
              <a:rPr lang="ja-JP" altLang="en-US" sz="3200" dirty="0">
                <a:latin typeface="Yu Gothic Medium" panose="020B0500000000000000" pitchFamily="34" charset="-128"/>
                <a:ea typeface="Yu Gothic Medium" panose="020B0500000000000000" pitchFamily="34" charset="-128"/>
              </a:rPr>
              <a:t>月</a:t>
            </a:r>
            <a:endParaRPr lang="en-GB" altLang="ja-JP" sz="3200" dirty="0">
              <a:latin typeface="Yu Gothic Medium" panose="020B0500000000000000" pitchFamily="34" charset="-128"/>
              <a:ea typeface="Yu Gothic Medium" panose="020B0500000000000000" pitchFamily="34" charset="-128"/>
            </a:endParaRPr>
          </a:p>
          <a:p>
            <a:r>
              <a:rPr lang="ja-JP" altLang="en-US" sz="3200" dirty="0">
                <a:latin typeface="Yu Gothic Medium" panose="020B0500000000000000" pitchFamily="34" charset="-128"/>
                <a:ea typeface="Yu Gothic Medium" panose="020B0500000000000000" pitchFamily="34" charset="-128"/>
              </a:rPr>
              <a:t>日本マイクロソフト</a:t>
            </a:r>
            <a:endParaRPr lang="en-GB" sz="3200" dirty="0">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360219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8D30D6C9-8673-4FA6-AD41-6EB8B721528F}"/>
              </a:ext>
            </a:extLst>
          </p:cNvPr>
          <p:cNvPicPr>
            <a:picLocks noChangeAspect="1"/>
          </p:cNvPicPr>
          <p:nvPr/>
        </p:nvPicPr>
        <p:blipFill>
          <a:blip r:embed="rId3"/>
          <a:stretch>
            <a:fillRect/>
          </a:stretch>
        </p:blipFill>
        <p:spPr>
          <a:xfrm>
            <a:off x="1383023" y="4228560"/>
            <a:ext cx="3973356" cy="2481269"/>
          </a:xfrm>
          <a:prstGeom prst="rect">
            <a:avLst/>
          </a:prstGeom>
          <a:ln>
            <a:solidFill>
              <a:schemeClr val="tx1"/>
            </a:solidFill>
          </a:ln>
        </p:spPr>
      </p:pic>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dirty="0"/>
              <a:t>2. </a:t>
            </a:r>
            <a:r>
              <a:rPr kumimoji="1" lang="en-US" altLang="ja-JP" sz="4400" dirty="0"/>
              <a:t>&lt;</a:t>
            </a:r>
            <a:r>
              <a:rPr kumimoji="1" lang="ja-JP" altLang="en-US" sz="4400" dirty="0"/>
              <a:t>承認者</a:t>
            </a:r>
            <a:r>
              <a:rPr kumimoji="1" lang="en-US" altLang="ja-JP" sz="4400" dirty="0"/>
              <a:t>&gt; Teams</a:t>
            </a:r>
            <a:r>
              <a:rPr kumimoji="1" lang="ja-JP" altLang="en-US" sz="4400" dirty="0"/>
              <a:t> で通知を受け取り承認する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6" y="1133946"/>
            <a:ext cx="10441755" cy="369332"/>
          </a:xfrm>
          <a:prstGeom prst="rect">
            <a:avLst/>
          </a:prstGeom>
        </p:spPr>
        <p:txBody>
          <a:bodyPr wrap="square">
            <a:spAutoFit/>
          </a:bodyPr>
          <a:lstStyle/>
          <a:p>
            <a:r>
              <a:rPr kumimoji="1" lang="ja-JP" altLang="en-US" dirty="0">
                <a:latin typeface="+mn-ea"/>
              </a:rPr>
              <a:t>申請後、数分以内に </a:t>
            </a:r>
            <a:r>
              <a:rPr kumimoji="1" lang="en-GB" altLang="ja-JP" dirty="0">
                <a:latin typeface="+mn-ea"/>
              </a:rPr>
              <a:t>Teams </a:t>
            </a:r>
            <a:r>
              <a:rPr kumimoji="1" lang="ja-JP" altLang="en-US" dirty="0">
                <a:latin typeface="+mn-ea"/>
              </a:rPr>
              <a:t>の指定のチャネルに通知が届く。通知内のリンクを押して承認を行う。</a:t>
            </a:r>
            <a:endParaRPr kumimoji="1" lang="en-GB" altLang="ja-JP" dirty="0">
              <a:latin typeface="+mn-ea"/>
            </a:endParaRPr>
          </a:p>
        </p:txBody>
      </p:sp>
      <p:pic>
        <p:nvPicPr>
          <p:cNvPr id="4" name="図 3">
            <a:extLst>
              <a:ext uri="{FF2B5EF4-FFF2-40B4-BE49-F238E27FC236}">
                <a16:creationId xmlns:a16="http://schemas.microsoft.com/office/drawing/2014/main" id="{FE6B87E3-6204-44F9-AD75-24AC348B9F5E}"/>
              </a:ext>
            </a:extLst>
          </p:cNvPr>
          <p:cNvPicPr>
            <a:picLocks noChangeAspect="1"/>
          </p:cNvPicPr>
          <p:nvPr/>
        </p:nvPicPr>
        <p:blipFill>
          <a:blip r:embed="rId4"/>
          <a:stretch>
            <a:fillRect/>
          </a:stretch>
        </p:blipFill>
        <p:spPr>
          <a:xfrm>
            <a:off x="1383023" y="1572041"/>
            <a:ext cx="3305314" cy="2500467"/>
          </a:xfrm>
          <a:prstGeom prst="rect">
            <a:avLst/>
          </a:prstGeom>
          <a:ln>
            <a:solidFill>
              <a:schemeClr val="tx1"/>
            </a:solidFill>
          </a:ln>
        </p:spPr>
      </p:pic>
      <p:grpSp>
        <p:nvGrpSpPr>
          <p:cNvPr id="20" name="グループ化 19">
            <a:extLst>
              <a:ext uri="{FF2B5EF4-FFF2-40B4-BE49-F238E27FC236}">
                <a16:creationId xmlns:a16="http://schemas.microsoft.com/office/drawing/2014/main" id="{40C2B14F-4F38-4E1A-BFF5-1C9B4C914CF3}"/>
              </a:ext>
            </a:extLst>
          </p:cNvPr>
          <p:cNvGrpSpPr/>
          <p:nvPr/>
        </p:nvGrpSpPr>
        <p:grpSpPr>
          <a:xfrm>
            <a:off x="5526693" y="1572041"/>
            <a:ext cx="6010303" cy="2500467"/>
            <a:chOff x="5950730" y="1520621"/>
            <a:chExt cx="6010303" cy="2500467"/>
          </a:xfrm>
        </p:grpSpPr>
        <p:grpSp>
          <p:nvGrpSpPr>
            <p:cNvPr id="17" name="グループ化 16">
              <a:extLst>
                <a:ext uri="{FF2B5EF4-FFF2-40B4-BE49-F238E27FC236}">
                  <a16:creationId xmlns:a16="http://schemas.microsoft.com/office/drawing/2014/main" id="{94FA9BAE-39C3-4647-9028-535B704D463E}"/>
                </a:ext>
              </a:extLst>
            </p:cNvPr>
            <p:cNvGrpSpPr/>
            <p:nvPr/>
          </p:nvGrpSpPr>
          <p:grpSpPr>
            <a:xfrm>
              <a:off x="5950730" y="1520621"/>
              <a:ext cx="6010303" cy="2500467"/>
              <a:chOff x="871427" y="4980924"/>
              <a:chExt cx="10358183" cy="1800403"/>
            </a:xfrm>
          </p:grpSpPr>
          <p:sp>
            <p:nvSpPr>
              <p:cNvPr id="18" name="正方形/長方形 17">
                <a:extLst>
                  <a:ext uri="{FF2B5EF4-FFF2-40B4-BE49-F238E27FC236}">
                    <a16:creationId xmlns:a16="http://schemas.microsoft.com/office/drawing/2014/main" id="{07F5A06E-5A46-41AF-9CC9-808D550C1630}"/>
                  </a:ext>
                </a:extLst>
              </p:cNvPr>
              <p:cNvSpPr/>
              <p:nvPr/>
            </p:nvSpPr>
            <p:spPr bwMode="auto">
              <a:xfrm>
                <a:off x="871427" y="4980924"/>
                <a:ext cx="10358183" cy="180040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1C4564C8-322C-41B8-AFEF-008D746B7019}"/>
                  </a:ext>
                </a:extLst>
              </p:cNvPr>
              <p:cNvSpPr/>
              <p:nvPr/>
            </p:nvSpPr>
            <p:spPr>
              <a:xfrm>
                <a:off x="6032138" y="5027001"/>
                <a:ext cx="5102330" cy="762667"/>
              </a:xfrm>
              <a:prstGeom prst="rect">
                <a:avLst/>
              </a:prstGeom>
            </p:spPr>
            <p:txBody>
              <a:bodyPr wrap="square">
                <a:spAutoFit/>
              </a:bodyPr>
              <a:lstStyle/>
              <a:p>
                <a:r>
                  <a:rPr lang="en-US" altLang="ja-JP" b="1">
                    <a:solidFill>
                      <a:srgbClr val="31752F"/>
                    </a:solidFill>
                  </a:rPr>
                  <a:t>Planner </a:t>
                </a:r>
                <a:r>
                  <a:rPr lang="ja-JP" altLang="en-US" b="1">
                    <a:solidFill>
                      <a:srgbClr val="31752F"/>
                    </a:solidFill>
                  </a:rPr>
                  <a:t>連携</a:t>
                </a:r>
                <a:endParaRPr lang="en-GB" altLang="ja-JP" b="1">
                  <a:solidFill>
                    <a:srgbClr val="31752F"/>
                  </a:solidFill>
                </a:endParaRPr>
              </a:p>
              <a:p>
                <a:r>
                  <a:rPr lang="ja-JP" altLang="en-US"/>
                  <a:t>申請があると </a:t>
                </a:r>
                <a:r>
                  <a:rPr lang="en-GB" altLang="ja-JP"/>
                  <a:t>Planner </a:t>
                </a:r>
                <a:r>
                  <a:rPr lang="ja-JP" altLang="en-US" err="1"/>
                  <a:t>には</a:t>
                </a:r>
                <a:r>
                  <a:rPr lang="ja-JP" altLang="en-US"/>
                  <a:t>自動で申請を確認、承認</a:t>
                </a:r>
                <a:br>
                  <a:rPr lang="en-GB" altLang="ja-JP"/>
                </a:br>
                <a:r>
                  <a:rPr lang="ja-JP" altLang="en-US"/>
                  <a:t>するタスクが追加される。</a:t>
                </a:r>
                <a:endParaRPr lang="en-GB"/>
              </a:p>
            </p:txBody>
          </p:sp>
        </p:grpSp>
        <p:pic>
          <p:nvPicPr>
            <p:cNvPr id="14" name="図 13">
              <a:extLst>
                <a:ext uri="{FF2B5EF4-FFF2-40B4-BE49-F238E27FC236}">
                  <a16:creationId xmlns:a16="http://schemas.microsoft.com/office/drawing/2014/main" id="{6C22606D-B723-4699-812A-36CD29B9A2EA}"/>
                </a:ext>
              </a:extLst>
            </p:cNvPr>
            <p:cNvPicPr>
              <a:picLocks noChangeAspect="1"/>
            </p:cNvPicPr>
            <p:nvPr/>
          </p:nvPicPr>
          <p:blipFill>
            <a:blip r:embed="rId5"/>
            <a:stretch>
              <a:fillRect/>
            </a:stretch>
          </p:blipFill>
          <p:spPr>
            <a:xfrm>
              <a:off x="6095999" y="1680039"/>
              <a:ext cx="2653607" cy="2226858"/>
            </a:xfrm>
            <a:prstGeom prst="rect">
              <a:avLst/>
            </a:prstGeom>
            <a:ln>
              <a:solidFill>
                <a:schemeClr val="tx1"/>
              </a:solidFill>
            </a:ln>
          </p:spPr>
        </p:pic>
      </p:grpSp>
      <p:sp>
        <p:nvSpPr>
          <p:cNvPr id="21" name="矢印: 右 20">
            <a:extLst>
              <a:ext uri="{FF2B5EF4-FFF2-40B4-BE49-F238E27FC236}">
                <a16:creationId xmlns:a16="http://schemas.microsoft.com/office/drawing/2014/main" id="{41323BD1-821A-4519-9149-B38A5C03BF78}"/>
              </a:ext>
            </a:extLst>
          </p:cNvPr>
          <p:cNvSpPr/>
          <p:nvPr/>
        </p:nvSpPr>
        <p:spPr bwMode="auto">
          <a:xfrm rot="5400000">
            <a:off x="2076626" y="3927057"/>
            <a:ext cx="665049" cy="53396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D8E41125-3528-4954-9921-02905E9337BF}"/>
              </a:ext>
            </a:extLst>
          </p:cNvPr>
          <p:cNvSpPr/>
          <p:nvPr/>
        </p:nvSpPr>
        <p:spPr bwMode="auto">
          <a:xfrm>
            <a:off x="1933113" y="3530902"/>
            <a:ext cx="952076" cy="22892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25" name="グループ化 24">
            <a:extLst>
              <a:ext uri="{FF2B5EF4-FFF2-40B4-BE49-F238E27FC236}">
                <a16:creationId xmlns:a16="http://schemas.microsoft.com/office/drawing/2014/main" id="{0D27B218-BE90-4034-9DA0-4EB8C5C71A3B}"/>
              </a:ext>
            </a:extLst>
          </p:cNvPr>
          <p:cNvGrpSpPr/>
          <p:nvPr/>
        </p:nvGrpSpPr>
        <p:grpSpPr>
          <a:xfrm>
            <a:off x="5526693" y="4333461"/>
            <a:ext cx="6010303" cy="2283160"/>
            <a:chOff x="5526693" y="4333461"/>
            <a:chExt cx="6010303" cy="2283160"/>
          </a:xfrm>
        </p:grpSpPr>
        <p:sp>
          <p:nvSpPr>
            <p:cNvPr id="23" name="吹き出し: 四角形 22">
              <a:extLst>
                <a:ext uri="{FF2B5EF4-FFF2-40B4-BE49-F238E27FC236}">
                  <a16:creationId xmlns:a16="http://schemas.microsoft.com/office/drawing/2014/main" id="{40C7676D-D07C-4148-9A67-39F20BBFDCDA}"/>
                </a:ext>
              </a:extLst>
            </p:cNvPr>
            <p:cNvSpPr/>
            <p:nvPr/>
          </p:nvSpPr>
          <p:spPr bwMode="auto">
            <a:xfrm>
              <a:off x="5526693" y="4333461"/>
              <a:ext cx="6010303" cy="2283160"/>
            </a:xfrm>
            <a:prstGeom prst="wedgeRectCallout">
              <a:avLst>
                <a:gd name="adj1" fmla="val -84901"/>
                <a:gd name="adj2" fmla="val 19465"/>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9" name="図 8">
              <a:extLst>
                <a:ext uri="{FF2B5EF4-FFF2-40B4-BE49-F238E27FC236}">
                  <a16:creationId xmlns:a16="http://schemas.microsoft.com/office/drawing/2014/main" id="{14663B74-96A4-4CF9-8169-53EF48BA4827}"/>
                </a:ext>
              </a:extLst>
            </p:cNvPr>
            <p:cNvPicPr>
              <a:picLocks noChangeAspect="1"/>
            </p:cNvPicPr>
            <p:nvPr/>
          </p:nvPicPr>
          <p:blipFill>
            <a:blip r:embed="rId6"/>
            <a:stretch>
              <a:fillRect/>
            </a:stretch>
          </p:blipFill>
          <p:spPr>
            <a:xfrm>
              <a:off x="5660724" y="4452990"/>
              <a:ext cx="2071555" cy="2032407"/>
            </a:xfrm>
            <a:prstGeom prst="rect">
              <a:avLst/>
            </a:prstGeom>
            <a:ln>
              <a:solidFill>
                <a:schemeClr val="tx1"/>
              </a:solidFill>
            </a:ln>
          </p:spPr>
        </p:pic>
        <p:sp>
          <p:nvSpPr>
            <p:cNvPr id="24" name="正方形/長方形 23">
              <a:extLst>
                <a:ext uri="{FF2B5EF4-FFF2-40B4-BE49-F238E27FC236}">
                  <a16:creationId xmlns:a16="http://schemas.microsoft.com/office/drawing/2014/main" id="{85A15232-DD76-48BC-BBE0-7B28763437E5}"/>
                </a:ext>
              </a:extLst>
            </p:cNvPr>
            <p:cNvSpPr/>
            <p:nvPr/>
          </p:nvSpPr>
          <p:spPr>
            <a:xfrm>
              <a:off x="7759882" y="4730529"/>
              <a:ext cx="3749511" cy="1754326"/>
            </a:xfrm>
            <a:prstGeom prst="rect">
              <a:avLst/>
            </a:prstGeom>
          </p:spPr>
          <p:txBody>
            <a:bodyPr wrap="square">
              <a:spAutoFit/>
            </a:bodyPr>
            <a:lstStyle/>
            <a:p>
              <a:r>
                <a:rPr lang="en-US" altLang="ja-JP"/>
                <a:t>WEB</a:t>
              </a:r>
              <a:r>
                <a:rPr lang="ja-JP" altLang="en-US"/>
                <a:t> ブラウザが開いて </a:t>
              </a:r>
              <a:r>
                <a:rPr lang="en-US" altLang="ja-JP"/>
                <a:t>Flow</a:t>
              </a:r>
              <a:r>
                <a:rPr lang="ja-JP" altLang="en-US"/>
                <a:t> の</a:t>
              </a:r>
              <a:br>
                <a:rPr lang="en-GB" altLang="ja-JP"/>
              </a:br>
              <a:r>
                <a:rPr lang="ja-JP" altLang="en-US"/>
                <a:t>承認依頼一覧画面に遷移する。</a:t>
              </a:r>
              <a:endParaRPr lang="en-GB" altLang="ja-JP"/>
            </a:p>
            <a:p>
              <a:r>
                <a:rPr lang="ja-JP" altLang="en-US"/>
                <a:t>承認依頼は下に行くほど新しい。</a:t>
              </a:r>
              <a:endParaRPr lang="en-GB" altLang="ja-JP"/>
            </a:p>
            <a:p>
              <a:r>
                <a:rPr lang="ja-JP" altLang="en-US"/>
                <a:t>承認したい申請を一つ選ぶと左図のペインが開くので </a:t>
              </a:r>
              <a:r>
                <a:rPr lang="en-GB" altLang="ja-JP"/>
                <a:t>[</a:t>
              </a:r>
              <a:r>
                <a:rPr lang="ja-JP" altLang="en-US"/>
                <a:t>承認</a:t>
              </a:r>
              <a:r>
                <a:rPr lang="en-GB" altLang="ja-JP"/>
                <a:t>] </a:t>
              </a:r>
              <a:r>
                <a:rPr lang="ja-JP" altLang="en-US"/>
                <a:t>または</a:t>
              </a:r>
              <a:endParaRPr lang="en-GB" altLang="ja-JP"/>
            </a:p>
            <a:p>
              <a:r>
                <a:rPr lang="en-GB"/>
                <a:t>[</a:t>
              </a:r>
              <a:r>
                <a:rPr lang="ja-JP" altLang="en-US"/>
                <a:t>拒否</a:t>
              </a:r>
              <a:r>
                <a:rPr lang="en-GB"/>
                <a:t>] </a:t>
              </a:r>
              <a:r>
                <a:rPr lang="ja-JP" altLang="en-US"/>
                <a:t>のボタンを押す。</a:t>
              </a:r>
              <a:endParaRPr lang="en-GB"/>
            </a:p>
          </p:txBody>
        </p:sp>
      </p:grpSp>
      <p:sp>
        <p:nvSpPr>
          <p:cNvPr id="26" name="正方形/長方形 25">
            <a:extLst>
              <a:ext uri="{FF2B5EF4-FFF2-40B4-BE49-F238E27FC236}">
                <a16:creationId xmlns:a16="http://schemas.microsoft.com/office/drawing/2014/main" id="{C71E93ED-21A6-436C-B8D3-E733382202CD}"/>
              </a:ext>
            </a:extLst>
          </p:cNvPr>
          <p:cNvSpPr/>
          <p:nvPr/>
        </p:nvSpPr>
        <p:spPr bwMode="auto">
          <a:xfrm>
            <a:off x="5744052" y="6251179"/>
            <a:ext cx="684125" cy="30840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7" name="吹き出し: 四角形 26">
            <a:extLst>
              <a:ext uri="{FF2B5EF4-FFF2-40B4-BE49-F238E27FC236}">
                <a16:creationId xmlns:a16="http://schemas.microsoft.com/office/drawing/2014/main" id="{2A5D08FF-C864-4105-909C-7732283F3A8E}"/>
              </a:ext>
            </a:extLst>
          </p:cNvPr>
          <p:cNvSpPr/>
          <p:nvPr/>
        </p:nvSpPr>
        <p:spPr bwMode="auto">
          <a:xfrm>
            <a:off x="3662022" y="1731459"/>
            <a:ext cx="1694357" cy="580398"/>
          </a:xfrm>
          <a:prstGeom prst="wedgeRectCallout">
            <a:avLst>
              <a:gd name="adj1" fmla="val -33759"/>
              <a:gd name="adj2" fmla="val 813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dirty="0">
                <a:solidFill>
                  <a:schemeClr val="tx1"/>
                </a:solidFill>
                <a:latin typeface="メイリオ" pitchFamily="50" charset="-128"/>
                <a:ea typeface="メイリオ" pitchFamily="50" charset="-128"/>
                <a:cs typeface="Segoe UI" pitchFamily="34" charset="0"/>
              </a:rPr>
              <a:t>同様の内容がメールでも送付されます。</a:t>
            </a:r>
            <a:endParaRPr kumimoji="1" lang="en-GB" sz="1200" dirty="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649328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dirty="0"/>
              <a:t>3. </a:t>
            </a:r>
            <a:r>
              <a:rPr kumimoji="1" lang="en-US" altLang="ja-JP" sz="4400" dirty="0"/>
              <a:t>&lt;</a:t>
            </a:r>
            <a:r>
              <a:rPr kumimoji="1" lang="ja-JP" altLang="en-US" sz="4400" dirty="0"/>
              <a:t>承認者</a:t>
            </a:r>
            <a:r>
              <a:rPr kumimoji="1" lang="en-US" altLang="ja-JP" sz="4400" dirty="0"/>
              <a:t>&gt;&lt;</a:t>
            </a:r>
            <a:r>
              <a:rPr kumimoji="1" lang="ja-JP" altLang="en-US" sz="4400" dirty="0"/>
              <a:t>申請者</a:t>
            </a:r>
            <a:r>
              <a:rPr kumimoji="1" lang="en-US" altLang="ja-JP" sz="4400" dirty="0"/>
              <a:t>&gt; Teams</a:t>
            </a:r>
            <a:r>
              <a:rPr kumimoji="1" lang="ja-JP" altLang="en-US" sz="4400" dirty="0"/>
              <a:t> で結果を確認</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7" y="1133946"/>
            <a:ext cx="10157728" cy="369332"/>
          </a:xfrm>
          <a:prstGeom prst="rect">
            <a:avLst/>
          </a:prstGeom>
        </p:spPr>
        <p:txBody>
          <a:bodyPr wrap="square">
            <a:spAutoFit/>
          </a:bodyPr>
          <a:lstStyle/>
          <a:p>
            <a:r>
              <a:rPr kumimoji="1" lang="ja-JP" altLang="en-US">
                <a:latin typeface="+mn-ea"/>
              </a:rPr>
              <a:t>任意でコメントを追加して </a:t>
            </a:r>
            <a:r>
              <a:rPr kumimoji="1" lang="en-GB" altLang="ja-JP">
                <a:latin typeface="+mn-ea"/>
              </a:rPr>
              <a:t>[</a:t>
            </a:r>
            <a:r>
              <a:rPr kumimoji="1" lang="ja-JP" altLang="en-US">
                <a:latin typeface="+mn-ea"/>
              </a:rPr>
              <a:t>確認</a:t>
            </a:r>
            <a:r>
              <a:rPr kumimoji="1" lang="en-GB" altLang="ja-JP">
                <a:latin typeface="+mn-ea"/>
              </a:rPr>
              <a:t>] </a:t>
            </a:r>
            <a:r>
              <a:rPr kumimoji="1" lang="ja-JP" altLang="en-US">
                <a:latin typeface="+mn-ea"/>
              </a:rPr>
              <a:t>を押すと承認</a:t>
            </a:r>
            <a:r>
              <a:rPr kumimoji="1" lang="en-GB" altLang="ja-JP">
                <a:latin typeface="+mn-ea"/>
              </a:rPr>
              <a:t>/</a:t>
            </a:r>
            <a:r>
              <a:rPr kumimoji="1" lang="ja-JP" altLang="en-US">
                <a:latin typeface="+mn-ea"/>
              </a:rPr>
              <a:t>却下され、</a:t>
            </a:r>
            <a:r>
              <a:rPr kumimoji="1" lang="en-GB" altLang="ja-JP">
                <a:latin typeface="+mn-ea"/>
              </a:rPr>
              <a:t>Teams </a:t>
            </a:r>
            <a:r>
              <a:rPr kumimoji="1" lang="ja-JP" altLang="en-US">
                <a:latin typeface="+mn-ea"/>
              </a:rPr>
              <a:t>で通知が届きます。</a:t>
            </a:r>
            <a:endParaRPr kumimoji="1" lang="en-GB" altLang="ja-JP">
              <a:latin typeface="+mn-ea"/>
            </a:endParaRPr>
          </a:p>
        </p:txBody>
      </p:sp>
      <p:pic>
        <p:nvPicPr>
          <p:cNvPr id="11" name="図 10">
            <a:extLst>
              <a:ext uri="{FF2B5EF4-FFF2-40B4-BE49-F238E27FC236}">
                <a16:creationId xmlns:a16="http://schemas.microsoft.com/office/drawing/2014/main" id="{13C1E61A-5E44-400F-994A-15C9075617A3}"/>
              </a:ext>
            </a:extLst>
          </p:cNvPr>
          <p:cNvPicPr>
            <a:picLocks noChangeAspect="1"/>
          </p:cNvPicPr>
          <p:nvPr/>
        </p:nvPicPr>
        <p:blipFill rotWithShape="1">
          <a:blip r:embed="rId3"/>
          <a:srcRect t="66603"/>
          <a:stretch/>
        </p:blipFill>
        <p:spPr>
          <a:xfrm>
            <a:off x="975901" y="1540151"/>
            <a:ext cx="4133837" cy="1811082"/>
          </a:xfrm>
          <a:prstGeom prst="rect">
            <a:avLst/>
          </a:prstGeom>
          <a:ln>
            <a:solidFill>
              <a:schemeClr val="tx1"/>
            </a:solidFill>
          </a:ln>
        </p:spPr>
      </p:pic>
      <p:pic>
        <p:nvPicPr>
          <p:cNvPr id="12" name="図 11">
            <a:extLst>
              <a:ext uri="{FF2B5EF4-FFF2-40B4-BE49-F238E27FC236}">
                <a16:creationId xmlns:a16="http://schemas.microsoft.com/office/drawing/2014/main" id="{03B56F8C-0396-4E46-AF52-F6B829CC7365}"/>
              </a:ext>
            </a:extLst>
          </p:cNvPr>
          <p:cNvPicPr>
            <a:picLocks noChangeAspect="1"/>
          </p:cNvPicPr>
          <p:nvPr/>
        </p:nvPicPr>
        <p:blipFill>
          <a:blip r:embed="rId4"/>
          <a:stretch>
            <a:fillRect/>
          </a:stretch>
        </p:blipFill>
        <p:spPr>
          <a:xfrm>
            <a:off x="5488876" y="1540150"/>
            <a:ext cx="5809189" cy="1811081"/>
          </a:xfrm>
          <a:prstGeom prst="rect">
            <a:avLst/>
          </a:prstGeom>
          <a:ln>
            <a:solidFill>
              <a:schemeClr val="tx1"/>
            </a:solidFill>
          </a:ln>
        </p:spPr>
      </p:pic>
      <p:grpSp>
        <p:nvGrpSpPr>
          <p:cNvPr id="3" name="グループ化 2">
            <a:extLst>
              <a:ext uri="{FF2B5EF4-FFF2-40B4-BE49-F238E27FC236}">
                <a16:creationId xmlns:a16="http://schemas.microsoft.com/office/drawing/2014/main" id="{BBA220FC-5454-4E19-8AC7-343791C9EA41}"/>
              </a:ext>
            </a:extLst>
          </p:cNvPr>
          <p:cNvGrpSpPr/>
          <p:nvPr/>
        </p:nvGrpSpPr>
        <p:grpSpPr>
          <a:xfrm>
            <a:off x="5488876" y="3684014"/>
            <a:ext cx="6010303" cy="2975082"/>
            <a:chOff x="5457035" y="3668090"/>
            <a:chExt cx="6010303" cy="2975082"/>
          </a:xfrm>
        </p:grpSpPr>
        <p:grpSp>
          <p:nvGrpSpPr>
            <p:cNvPr id="19" name="グループ化 18">
              <a:extLst>
                <a:ext uri="{FF2B5EF4-FFF2-40B4-BE49-F238E27FC236}">
                  <a16:creationId xmlns:a16="http://schemas.microsoft.com/office/drawing/2014/main" id="{FC44F831-1E35-4E80-B53C-9DD95C69957D}"/>
                </a:ext>
              </a:extLst>
            </p:cNvPr>
            <p:cNvGrpSpPr/>
            <p:nvPr/>
          </p:nvGrpSpPr>
          <p:grpSpPr>
            <a:xfrm>
              <a:off x="5457035" y="3668090"/>
              <a:ext cx="6010303" cy="2975082"/>
              <a:chOff x="871427" y="4784547"/>
              <a:chExt cx="10358183" cy="1996781"/>
            </a:xfrm>
          </p:grpSpPr>
          <p:sp>
            <p:nvSpPr>
              <p:cNvPr id="21" name="正方形/長方形 20">
                <a:extLst>
                  <a:ext uri="{FF2B5EF4-FFF2-40B4-BE49-F238E27FC236}">
                    <a16:creationId xmlns:a16="http://schemas.microsoft.com/office/drawing/2014/main" id="{514AACB4-8B42-4648-BA7E-C214B938174B}"/>
                  </a:ext>
                </a:extLst>
              </p:cNvPr>
              <p:cNvSpPr/>
              <p:nvPr/>
            </p:nvSpPr>
            <p:spPr bwMode="auto">
              <a:xfrm>
                <a:off x="871427" y="4784547"/>
                <a:ext cx="10358183" cy="1996781"/>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121DBA86-C6B6-4852-809B-BBF7FAC451D1}"/>
                  </a:ext>
                </a:extLst>
              </p:cNvPr>
              <p:cNvSpPr/>
              <p:nvPr/>
            </p:nvSpPr>
            <p:spPr>
              <a:xfrm>
                <a:off x="1128362" y="4796837"/>
                <a:ext cx="10067812" cy="664822"/>
              </a:xfrm>
              <a:prstGeom prst="rect">
                <a:avLst/>
              </a:prstGeom>
            </p:spPr>
            <p:txBody>
              <a:bodyPr wrap="square">
                <a:spAutoFit/>
              </a:bodyPr>
              <a:lstStyle/>
              <a:p>
                <a:r>
                  <a:rPr lang="en-US" altLang="ja-JP" b="1">
                    <a:solidFill>
                      <a:srgbClr val="31752F"/>
                    </a:solidFill>
                  </a:rPr>
                  <a:t>Planner </a:t>
                </a:r>
                <a:r>
                  <a:rPr lang="ja-JP" altLang="en-US" b="1">
                    <a:solidFill>
                      <a:srgbClr val="31752F"/>
                    </a:solidFill>
                  </a:rPr>
                  <a:t>連携</a:t>
                </a:r>
                <a:endParaRPr lang="en-GB" altLang="ja-JP" b="1">
                  <a:solidFill>
                    <a:srgbClr val="31752F"/>
                  </a:solidFill>
                </a:endParaRPr>
              </a:p>
              <a:p>
                <a:r>
                  <a:rPr lang="ja-JP" altLang="en-US"/>
                  <a:t>承認タスクは自動で完了になり、</a:t>
                </a:r>
                <a:r>
                  <a:rPr lang="en-US" altLang="ja-JP"/>
                  <a:t>PC</a:t>
                </a:r>
                <a:r>
                  <a:rPr lang="ja-JP" altLang="en-US"/>
                  <a:t>引き渡しのタスクが承認をしたユーザーに割り当てられます。</a:t>
                </a:r>
                <a:endParaRPr lang="en-GB"/>
              </a:p>
            </p:txBody>
          </p:sp>
        </p:grpSp>
        <p:pic>
          <p:nvPicPr>
            <p:cNvPr id="15" name="図 14">
              <a:extLst>
                <a:ext uri="{FF2B5EF4-FFF2-40B4-BE49-F238E27FC236}">
                  <a16:creationId xmlns:a16="http://schemas.microsoft.com/office/drawing/2014/main" id="{1A51A77E-C362-4248-BEB5-FFAD3D621E2B}"/>
                </a:ext>
              </a:extLst>
            </p:cNvPr>
            <p:cNvPicPr>
              <a:picLocks noChangeAspect="1"/>
            </p:cNvPicPr>
            <p:nvPr/>
          </p:nvPicPr>
          <p:blipFill>
            <a:blip r:embed="rId5"/>
            <a:stretch>
              <a:fillRect/>
            </a:stretch>
          </p:blipFill>
          <p:spPr>
            <a:xfrm>
              <a:off x="5606121" y="4676946"/>
              <a:ext cx="3207486" cy="1840900"/>
            </a:xfrm>
            <a:prstGeom prst="rect">
              <a:avLst/>
            </a:prstGeom>
          </p:spPr>
        </p:pic>
        <p:pic>
          <p:nvPicPr>
            <p:cNvPr id="16" name="図 15">
              <a:extLst>
                <a:ext uri="{FF2B5EF4-FFF2-40B4-BE49-F238E27FC236}">
                  <a16:creationId xmlns:a16="http://schemas.microsoft.com/office/drawing/2014/main" id="{E8909336-A0CF-45BD-BC03-B84313377C6E}"/>
                </a:ext>
              </a:extLst>
            </p:cNvPr>
            <p:cNvPicPr>
              <a:picLocks noChangeAspect="1"/>
            </p:cNvPicPr>
            <p:nvPr/>
          </p:nvPicPr>
          <p:blipFill>
            <a:blip r:embed="rId6"/>
            <a:stretch>
              <a:fillRect/>
            </a:stretch>
          </p:blipFill>
          <p:spPr>
            <a:xfrm>
              <a:off x="8847789" y="4695256"/>
              <a:ext cx="2503271" cy="1822590"/>
            </a:xfrm>
            <a:prstGeom prst="rect">
              <a:avLst/>
            </a:prstGeom>
          </p:spPr>
        </p:pic>
      </p:grpSp>
      <p:sp>
        <p:nvSpPr>
          <p:cNvPr id="23" name="正方形/長方形 22">
            <a:extLst>
              <a:ext uri="{FF2B5EF4-FFF2-40B4-BE49-F238E27FC236}">
                <a16:creationId xmlns:a16="http://schemas.microsoft.com/office/drawing/2014/main" id="{EB34C7BA-FBF4-4078-8D15-6A875ABBC1A2}"/>
              </a:ext>
            </a:extLst>
          </p:cNvPr>
          <p:cNvSpPr/>
          <p:nvPr/>
        </p:nvSpPr>
        <p:spPr bwMode="auto">
          <a:xfrm>
            <a:off x="975901" y="3646584"/>
            <a:ext cx="4133837" cy="3074724"/>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4" name="正方形/長方形 23">
            <a:extLst>
              <a:ext uri="{FF2B5EF4-FFF2-40B4-BE49-F238E27FC236}">
                <a16:creationId xmlns:a16="http://schemas.microsoft.com/office/drawing/2014/main" id="{8143F830-8B70-4917-B835-AA50787E37DA}"/>
              </a:ext>
            </a:extLst>
          </p:cNvPr>
          <p:cNvSpPr/>
          <p:nvPr/>
        </p:nvSpPr>
        <p:spPr>
          <a:xfrm>
            <a:off x="1091785" y="3684013"/>
            <a:ext cx="4017953" cy="1200329"/>
          </a:xfrm>
          <a:prstGeom prst="rect">
            <a:avLst/>
          </a:prstGeom>
        </p:spPr>
        <p:txBody>
          <a:bodyPr wrap="square">
            <a:spAutoFit/>
          </a:bodyPr>
          <a:lstStyle/>
          <a:p>
            <a:r>
              <a:rPr lang="ja-JP" altLang="en-US" b="1">
                <a:solidFill>
                  <a:srgbClr val="0070C0"/>
                </a:solidFill>
              </a:rPr>
              <a:t>申請者への承認結果連絡</a:t>
            </a:r>
            <a:endParaRPr lang="en-GB" altLang="ja-JP" b="1">
              <a:solidFill>
                <a:srgbClr val="0070C0"/>
              </a:solidFill>
            </a:endParaRPr>
          </a:p>
          <a:p>
            <a:r>
              <a:rPr lang="ja-JP" altLang="en-US"/>
              <a:t>現在は承認者を </a:t>
            </a:r>
            <a:r>
              <a:rPr lang="en-GB" altLang="ja-JP"/>
              <a:t>Cc </a:t>
            </a:r>
            <a:r>
              <a:rPr lang="ja-JP" altLang="en-US"/>
              <a:t>にいれたメール</a:t>
            </a:r>
            <a:br>
              <a:rPr lang="en-GB" altLang="ja-JP"/>
            </a:br>
            <a:r>
              <a:rPr lang="ja-JP" altLang="en-US" err="1"/>
              <a:t>での</a:t>
            </a:r>
            <a:r>
              <a:rPr lang="ja-JP" altLang="en-US"/>
              <a:t>通知となります。</a:t>
            </a:r>
            <a:endParaRPr lang="en-GB" altLang="ja-JP"/>
          </a:p>
          <a:p>
            <a:endParaRPr lang="en-GB"/>
          </a:p>
        </p:txBody>
      </p:sp>
      <p:grpSp>
        <p:nvGrpSpPr>
          <p:cNvPr id="26" name="グループ化 25">
            <a:extLst>
              <a:ext uri="{FF2B5EF4-FFF2-40B4-BE49-F238E27FC236}">
                <a16:creationId xmlns:a16="http://schemas.microsoft.com/office/drawing/2014/main" id="{042BDC3B-C80A-4640-BA73-C7F6F145740E}"/>
              </a:ext>
            </a:extLst>
          </p:cNvPr>
          <p:cNvGrpSpPr/>
          <p:nvPr/>
        </p:nvGrpSpPr>
        <p:grpSpPr>
          <a:xfrm>
            <a:off x="1202371" y="4568274"/>
            <a:ext cx="3691773" cy="2090821"/>
            <a:chOff x="3619482" y="2026433"/>
            <a:chExt cx="4953036" cy="2805133"/>
          </a:xfrm>
        </p:grpSpPr>
        <p:pic>
          <p:nvPicPr>
            <p:cNvPr id="6" name="図 5">
              <a:extLst>
                <a:ext uri="{FF2B5EF4-FFF2-40B4-BE49-F238E27FC236}">
                  <a16:creationId xmlns:a16="http://schemas.microsoft.com/office/drawing/2014/main" id="{19555317-644F-412F-9FFF-628F7F9D0622}"/>
                </a:ext>
              </a:extLst>
            </p:cNvPr>
            <p:cNvPicPr>
              <a:picLocks noChangeAspect="1"/>
            </p:cNvPicPr>
            <p:nvPr/>
          </p:nvPicPr>
          <p:blipFill>
            <a:blip r:embed="rId7"/>
            <a:stretch>
              <a:fillRect/>
            </a:stretch>
          </p:blipFill>
          <p:spPr>
            <a:xfrm>
              <a:off x="3619482" y="2026433"/>
              <a:ext cx="4953036" cy="2805133"/>
            </a:xfrm>
            <a:prstGeom prst="rect">
              <a:avLst/>
            </a:prstGeom>
          </p:spPr>
        </p:pic>
        <p:sp>
          <p:nvSpPr>
            <p:cNvPr id="7" name="テキスト ボックス 6">
              <a:extLst>
                <a:ext uri="{FF2B5EF4-FFF2-40B4-BE49-F238E27FC236}">
                  <a16:creationId xmlns:a16="http://schemas.microsoft.com/office/drawing/2014/main" id="{9E760778-6B48-46D8-A527-594DB187018C}"/>
                </a:ext>
              </a:extLst>
            </p:cNvPr>
            <p:cNvSpPr txBox="1"/>
            <p:nvPr/>
          </p:nvSpPr>
          <p:spPr>
            <a:xfrm>
              <a:off x="4148285" y="2513677"/>
              <a:ext cx="1117096" cy="300202"/>
            </a:xfrm>
            <a:prstGeom prst="rect">
              <a:avLst/>
            </a:prstGeom>
            <a:solidFill>
              <a:schemeClr val="bg1"/>
            </a:solidFill>
          </p:spPr>
          <p:txBody>
            <a:bodyPr wrap="none" lIns="36000" tIns="36000" rIns="36000" bIns="36000" rtlCol="0">
              <a:spAutoFit/>
            </a:bodyPr>
            <a:lstStyle/>
            <a:p>
              <a:r>
                <a:rPr lang="en-GB" sz="800" spc="-70">
                  <a:solidFill>
                    <a:schemeClr val="bg1">
                      <a:lumMod val="50000"/>
                    </a:schemeClr>
                  </a:solidFill>
                  <a:latin typeface="+mj-lt"/>
                  <a:ea typeface="+mn-ea"/>
                </a:rPr>
                <a:t>Hironori Tsukamoto</a:t>
              </a:r>
            </a:p>
          </p:txBody>
        </p:sp>
        <p:sp>
          <p:nvSpPr>
            <p:cNvPr id="25" name="テキスト ボックス 24">
              <a:extLst>
                <a:ext uri="{FF2B5EF4-FFF2-40B4-BE49-F238E27FC236}">
                  <a16:creationId xmlns:a16="http://schemas.microsoft.com/office/drawing/2014/main" id="{0E9FC472-DB52-46A7-B6AF-5A902812C09A}"/>
                </a:ext>
              </a:extLst>
            </p:cNvPr>
            <p:cNvSpPr txBox="1"/>
            <p:nvPr/>
          </p:nvSpPr>
          <p:spPr>
            <a:xfrm>
              <a:off x="4619336" y="3778576"/>
              <a:ext cx="1208587" cy="300202"/>
            </a:xfrm>
            <a:prstGeom prst="rect">
              <a:avLst/>
            </a:prstGeom>
            <a:solidFill>
              <a:schemeClr val="bg1"/>
            </a:solidFill>
          </p:spPr>
          <p:txBody>
            <a:bodyPr wrap="square" lIns="36000" tIns="36000" rIns="36000" bIns="36000" rtlCol="0">
              <a:spAutoFit/>
            </a:bodyPr>
            <a:lstStyle/>
            <a:p>
              <a:r>
                <a:rPr lang="en-GB" sz="800" spc="-70">
                  <a:ea typeface="+mn-ea"/>
                </a:rPr>
                <a:t>Hironori Tsukamoto</a:t>
              </a:r>
            </a:p>
          </p:txBody>
        </p:sp>
      </p:grpSp>
    </p:spTree>
    <p:extLst>
      <p:ext uri="{BB962C8B-B14F-4D97-AF65-F5344CB8AC3E}">
        <p14:creationId xmlns:p14="http://schemas.microsoft.com/office/powerpoint/2010/main" val="38159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endParaRPr lang="en-GB" altLang="ja-JP" dirty="0"/>
          </a:p>
          <a:p>
            <a:r>
              <a:rPr lang="ja-JP" altLang="en-US" dirty="0"/>
              <a:t>テンプレート適用方法</a:t>
            </a:r>
            <a:endParaRPr lang="en-GB" altLang="ja-JP" dirty="0"/>
          </a:p>
        </p:txBody>
      </p:sp>
    </p:spTree>
    <p:extLst>
      <p:ext uri="{BB962C8B-B14F-4D97-AF65-F5344CB8AC3E}">
        <p14:creationId xmlns:p14="http://schemas.microsoft.com/office/powerpoint/2010/main" val="39915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D05AA0B0-ECB0-40E1-B9A4-CCFDB316147D}"/>
              </a:ext>
            </a:extLst>
          </p:cNvPr>
          <p:cNvGrpSpPr/>
          <p:nvPr/>
        </p:nvGrpSpPr>
        <p:grpSpPr>
          <a:xfrm>
            <a:off x="1905917" y="4338369"/>
            <a:ext cx="2406354" cy="1883010"/>
            <a:chOff x="1679390" y="3650744"/>
            <a:chExt cx="3118439" cy="2440229"/>
          </a:xfrm>
        </p:grpSpPr>
        <p:grpSp>
          <p:nvGrpSpPr>
            <p:cNvPr id="27" name="グループ化 26">
              <a:extLst>
                <a:ext uri="{FF2B5EF4-FFF2-40B4-BE49-F238E27FC236}">
                  <a16:creationId xmlns:a16="http://schemas.microsoft.com/office/drawing/2014/main" id="{BED05710-802A-420E-B48B-912D009546E4}"/>
                </a:ext>
              </a:extLst>
            </p:cNvPr>
            <p:cNvGrpSpPr/>
            <p:nvPr/>
          </p:nvGrpSpPr>
          <p:grpSpPr>
            <a:xfrm>
              <a:off x="2038528" y="4366480"/>
              <a:ext cx="2469086" cy="1724493"/>
              <a:chOff x="2038528" y="4366480"/>
              <a:chExt cx="2469086" cy="1724493"/>
            </a:xfrm>
          </p:grpSpPr>
          <p:pic>
            <p:nvPicPr>
              <p:cNvPr id="3" name="図 2">
                <a:extLst>
                  <a:ext uri="{FF2B5EF4-FFF2-40B4-BE49-F238E27FC236}">
                    <a16:creationId xmlns:a16="http://schemas.microsoft.com/office/drawing/2014/main" id="{EBDC5AD0-7452-4919-9C0E-75E2700C8C12}"/>
                  </a:ext>
                </a:extLst>
              </p:cNvPr>
              <p:cNvPicPr>
                <a:picLocks noChangeAspect="1"/>
              </p:cNvPicPr>
              <p:nvPr/>
            </p:nvPicPr>
            <p:blipFill>
              <a:blip r:embed="rId3"/>
              <a:stretch>
                <a:fillRect/>
              </a:stretch>
            </p:blipFill>
            <p:spPr>
              <a:xfrm>
                <a:off x="2038528" y="4366480"/>
                <a:ext cx="2469086" cy="1724493"/>
              </a:xfrm>
              <a:prstGeom prst="rect">
                <a:avLst/>
              </a:prstGeom>
              <a:ln>
                <a:solidFill>
                  <a:schemeClr val="tx1"/>
                </a:solidFill>
              </a:ln>
            </p:spPr>
          </p:pic>
          <p:pic>
            <p:nvPicPr>
              <p:cNvPr id="20" name="図 19">
                <a:extLst>
                  <a:ext uri="{FF2B5EF4-FFF2-40B4-BE49-F238E27FC236}">
                    <a16:creationId xmlns:a16="http://schemas.microsoft.com/office/drawing/2014/main" id="{3169487A-1D31-427C-889A-58AB47BDD597}"/>
                  </a:ext>
                </a:extLst>
              </p:cNvPr>
              <p:cNvPicPr>
                <a:picLocks noChangeAspect="1"/>
              </p:cNvPicPr>
              <p:nvPr/>
            </p:nvPicPr>
            <p:blipFill>
              <a:blip r:embed="rId4"/>
              <a:stretch>
                <a:fillRect/>
              </a:stretch>
            </p:blipFill>
            <p:spPr>
              <a:xfrm>
                <a:off x="2594932" y="4623565"/>
                <a:ext cx="1304349" cy="1284784"/>
              </a:xfrm>
              <a:prstGeom prst="rect">
                <a:avLst/>
              </a:prstGeom>
              <a:effectLst>
                <a:outerShdw blurRad="63500" sx="102000" sy="102000" algn="ctr" rotWithShape="0">
                  <a:prstClr val="black">
                    <a:alpha val="40000"/>
                  </a:prstClr>
                </a:outerShdw>
              </a:effectLst>
            </p:spPr>
          </p:pic>
        </p:grpSp>
        <p:sp>
          <p:nvSpPr>
            <p:cNvPr id="28" name="正方形/長方形 27">
              <a:extLst>
                <a:ext uri="{FF2B5EF4-FFF2-40B4-BE49-F238E27FC236}">
                  <a16:creationId xmlns:a16="http://schemas.microsoft.com/office/drawing/2014/main" id="{2648CBB4-B11C-4248-8322-3D405CCEF8FC}"/>
                </a:ext>
              </a:extLst>
            </p:cNvPr>
            <p:cNvSpPr/>
            <p:nvPr/>
          </p:nvSpPr>
          <p:spPr bwMode="auto">
            <a:xfrm>
              <a:off x="2038528" y="4366480"/>
              <a:ext cx="2469086" cy="1724493"/>
            </a:xfrm>
            <a:prstGeom prst="rect">
              <a:avLst/>
            </a:prstGeom>
            <a:solidFill>
              <a:srgbClr val="000000">
                <a:alpha val="47059"/>
              </a:srgb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9" name="テキスト ボックス 28">
              <a:extLst>
                <a:ext uri="{FF2B5EF4-FFF2-40B4-BE49-F238E27FC236}">
                  <a16:creationId xmlns:a16="http://schemas.microsoft.com/office/drawing/2014/main" id="{ECF608D0-4033-497B-9567-8BC7C8BDDDE0}"/>
                </a:ext>
              </a:extLst>
            </p:cNvPr>
            <p:cNvSpPr txBox="1"/>
            <p:nvPr/>
          </p:nvSpPr>
          <p:spPr>
            <a:xfrm>
              <a:off x="1679390" y="3650744"/>
              <a:ext cx="3118439" cy="652612"/>
            </a:xfrm>
            <a:prstGeom prst="rect">
              <a:avLst/>
            </a:prstGeom>
            <a:noFill/>
          </p:spPr>
          <p:txBody>
            <a:bodyPr wrap="none" lIns="36000" tIns="36000" rIns="36000" bIns="36000" rtlCol="0">
              <a:spAutoFit/>
            </a:bodyPr>
            <a:lstStyle/>
            <a:p>
              <a:pPr algn="ctr"/>
              <a:r>
                <a:rPr lang="ja-JP" altLang="en-US" sz="1400" b="1" spc="-70">
                  <a:solidFill>
                    <a:schemeClr val="accent6">
                      <a:lumMod val="50000"/>
                    </a:schemeClr>
                  </a:solidFill>
                  <a:latin typeface="+mn-ea"/>
                </a:rPr>
                <a:t>承認</a:t>
              </a:r>
              <a:r>
                <a:rPr lang="en-GB" altLang="ja-JP" sz="1400" b="1" spc="-70">
                  <a:solidFill>
                    <a:schemeClr val="accent6">
                      <a:lumMod val="50000"/>
                    </a:schemeClr>
                  </a:solidFill>
                  <a:latin typeface="+mn-ea"/>
                </a:rPr>
                <a:t>/</a:t>
              </a:r>
              <a:r>
                <a:rPr lang="ja-JP" altLang="en-US" sz="1400" b="1" spc="-70">
                  <a:solidFill>
                    <a:schemeClr val="accent6">
                      <a:lumMod val="50000"/>
                    </a:schemeClr>
                  </a:solidFill>
                  <a:latin typeface="+mn-ea"/>
                </a:rPr>
                <a:t>拒否</a:t>
              </a:r>
              <a:endParaRPr lang="en-GB" altLang="ja-JP" sz="1400" b="1" spc="-70">
                <a:solidFill>
                  <a:schemeClr val="accent6">
                    <a:lumMod val="50000"/>
                  </a:schemeClr>
                </a:solidFill>
                <a:latin typeface="+mn-ea"/>
              </a:endParaRPr>
            </a:p>
            <a:p>
              <a:pPr algn="ctr"/>
              <a:r>
                <a:rPr lang="ja-JP" altLang="en-US" sz="1400" spc="-70">
                  <a:solidFill>
                    <a:schemeClr val="accent6">
                      <a:lumMod val="50000"/>
                    </a:schemeClr>
                  </a:solidFill>
                  <a:latin typeface="+mn-ea"/>
                </a:rPr>
                <a:t>メールは届くが </a:t>
              </a:r>
              <a:r>
                <a:rPr lang="en-GB" altLang="ja-JP" sz="1400" spc="-70">
                  <a:solidFill>
                    <a:schemeClr val="accent6">
                      <a:lumMod val="50000"/>
                    </a:schemeClr>
                  </a:solidFill>
                  <a:latin typeface="+mn-ea"/>
                </a:rPr>
                <a:t>Teams </a:t>
              </a:r>
              <a:r>
                <a:rPr lang="ja-JP" altLang="en-US" sz="1400" spc="-70">
                  <a:solidFill>
                    <a:schemeClr val="accent6">
                      <a:lumMod val="50000"/>
                    </a:schemeClr>
                  </a:solidFill>
                  <a:latin typeface="+mn-ea"/>
                </a:rPr>
                <a:t>で代替</a:t>
              </a:r>
              <a:endParaRPr lang="en-GB" sz="1400" spc="-70">
                <a:solidFill>
                  <a:schemeClr val="accent6">
                    <a:lumMod val="50000"/>
                  </a:schemeClr>
                </a:solidFill>
                <a:latin typeface="+mn-ea"/>
                <a:ea typeface="+mn-ea"/>
              </a:endParaRPr>
            </a:p>
          </p:txBody>
        </p:sp>
      </p:grpSp>
      <p:pic>
        <p:nvPicPr>
          <p:cNvPr id="22" name="図 21">
            <a:extLst>
              <a:ext uri="{FF2B5EF4-FFF2-40B4-BE49-F238E27FC236}">
                <a16:creationId xmlns:a16="http://schemas.microsoft.com/office/drawing/2014/main" id="{77400620-93AF-4D19-A0F7-08989D3913DB}"/>
              </a:ext>
            </a:extLst>
          </p:cNvPr>
          <p:cNvPicPr>
            <a:picLocks noChangeAspect="1"/>
          </p:cNvPicPr>
          <p:nvPr/>
        </p:nvPicPr>
        <p:blipFill rotWithShape="1">
          <a:blip r:embed="rId5"/>
          <a:srcRect r="29354"/>
          <a:stretch/>
        </p:blipFill>
        <p:spPr>
          <a:xfrm>
            <a:off x="8926474" y="4848288"/>
            <a:ext cx="3068984" cy="1185617"/>
          </a:xfrm>
          <a:prstGeom prst="rect">
            <a:avLst/>
          </a:prstGeom>
          <a:ln>
            <a:solidFill>
              <a:schemeClr val="tx1"/>
            </a:solidFill>
          </a:ln>
        </p:spPr>
      </p:pic>
      <p:pic>
        <p:nvPicPr>
          <p:cNvPr id="21" name="図 20">
            <a:extLst>
              <a:ext uri="{FF2B5EF4-FFF2-40B4-BE49-F238E27FC236}">
                <a16:creationId xmlns:a16="http://schemas.microsoft.com/office/drawing/2014/main" id="{F37ED054-DC9E-43F7-B9E7-EABDD632D428}"/>
              </a:ext>
            </a:extLst>
          </p:cNvPr>
          <p:cNvPicPr>
            <a:picLocks noChangeAspect="1"/>
          </p:cNvPicPr>
          <p:nvPr/>
        </p:nvPicPr>
        <p:blipFill>
          <a:blip r:embed="rId6"/>
          <a:stretch>
            <a:fillRect/>
          </a:stretch>
        </p:blipFill>
        <p:spPr>
          <a:xfrm>
            <a:off x="5685640" y="1421926"/>
            <a:ext cx="4013967" cy="1741174"/>
          </a:xfrm>
          <a:prstGeom prst="rect">
            <a:avLst/>
          </a:prstGeom>
          <a:ln>
            <a:solidFill>
              <a:schemeClr val="tx1"/>
            </a:solidFill>
          </a:ln>
        </p:spPr>
      </p:pic>
      <p:sp>
        <p:nvSpPr>
          <p:cNvPr id="31" name="矢印: 右 30">
            <a:extLst>
              <a:ext uri="{FF2B5EF4-FFF2-40B4-BE49-F238E27FC236}">
                <a16:creationId xmlns:a16="http://schemas.microsoft.com/office/drawing/2014/main" id="{CAB81A81-30C2-499D-99CF-6EA058EEFDC3}"/>
              </a:ext>
            </a:extLst>
          </p:cNvPr>
          <p:cNvSpPr/>
          <p:nvPr/>
        </p:nvSpPr>
        <p:spPr bwMode="auto">
          <a:xfrm>
            <a:off x="4016812" y="5384480"/>
            <a:ext cx="1021033" cy="393420"/>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19" name="グループ化 18">
            <a:extLst>
              <a:ext uri="{FF2B5EF4-FFF2-40B4-BE49-F238E27FC236}">
                <a16:creationId xmlns:a16="http://schemas.microsoft.com/office/drawing/2014/main" id="{21F4658C-D404-46F8-8A0B-AC747740E07E}"/>
              </a:ext>
            </a:extLst>
          </p:cNvPr>
          <p:cNvGrpSpPr/>
          <p:nvPr/>
        </p:nvGrpSpPr>
        <p:grpSpPr>
          <a:xfrm>
            <a:off x="606027" y="2995886"/>
            <a:ext cx="10339063" cy="2782014"/>
            <a:chOff x="606028" y="3128597"/>
            <a:chExt cx="8537972" cy="2419549"/>
          </a:xfrm>
        </p:grpSpPr>
        <p:sp>
          <p:nvSpPr>
            <p:cNvPr id="15" name="矢印: 右 14">
              <a:extLst>
                <a:ext uri="{FF2B5EF4-FFF2-40B4-BE49-F238E27FC236}">
                  <a16:creationId xmlns:a16="http://schemas.microsoft.com/office/drawing/2014/main" id="{AF516F39-2D72-4D37-91D2-96DCF05AC41C}"/>
                </a:ext>
              </a:extLst>
            </p:cNvPr>
            <p:cNvSpPr/>
            <p:nvPr/>
          </p:nvSpPr>
          <p:spPr bwMode="auto">
            <a:xfrm>
              <a:off x="606028" y="5205984"/>
              <a:ext cx="1357571"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a:extLst>
                <a:ext uri="{FF2B5EF4-FFF2-40B4-BE49-F238E27FC236}">
                  <a16:creationId xmlns:a16="http://schemas.microsoft.com/office/drawing/2014/main" id="{55DC42C0-1803-40B1-83A9-F6350EDBE54A}"/>
                </a:ext>
              </a:extLst>
            </p:cNvPr>
            <p:cNvSpPr/>
            <p:nvPr/>
          </p:nvSpPr>
          <p:spPr bwMode="auto">
            <a:xfrm>
              <a:off x="606028" y="3715109"/>
              <a:ext cx="187602" cy="173103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EF02B8BA-7E0F-4FF6-B552-E10C938F886A}"/>
                </a:ext>
              </a:extLst>
            </p:cNvPr>
            <p:cNvSpPr/>
            <p:nvPr/>
          </p:nvSpPr>
          <p:spPr bwMode="auto">
            <a:xfrm rot="5400000">
              <a:off x="4825045" y="-424416"/>
              <a:ext cx="179430" cy="84584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a:extLst>
                <a:ext uri="{FF2B5EF4-FFF2-40B4-BE49-F238E27FC236}">
                  <a16:creationId xmlns:a16="http://schemas.microsoft.com/office/drawing/2014/main" id="{CC48E6E5-22C4-41BE-9199-3FE5771AE749}"/>
                </a:ext>
              </a:extLst>
            </p:cNvPr>
            <p:cNvSpPr/>
            <p:nvPr/>
          </p:nvSpPr>
          <p:spPr bwMode="auto">
            <a:xfrm>
              <a:off x="8956398" y="3128597"/>
              <a:ext cx="187602" cy="7659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矢印: 右 13">
            <a:extLst>
              <a:ext uri="{FF2B5EF4-FFF2-40B4-BE49-F238E27FC236}">
                <a16:creationId xmlns:a16="http://schemas.microsoft.com/office/drawing/2014/main" id="{5B882A3F-35CB-4C2B-8044-23B43336B91F}"/>
              </a:ext>
            </a:extLst>
          </p:cNvPr>
          <p:cNvSpPr/>
          <p:nvPr/>
        </p:nvSpPr>
        <p:spPr bwMode="auto">
          <a:xfrm>
            <a:off x="3449544" y="1999882"/>
            <a:ext cx="2297321"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13" name="グループ化 12">
            <a:extLst>
              <a:ext uri="{FF2B5EF4-FFF2-40B4-BE49-F238E27FC236}">
                <a16:creationId xmlns:a16="http://schemas.microsoft.com/office/drawing/2014/main" id="{7D566E93-2576-4960-9755-3552039C0509}"/>
              </a:ext>
            </a:extLst>
          </p:cNvPr>
          <p:cNvGrpSpPr/>
          <p:nvPr/>
        </p:nvGrpSpPr>
        <p:grpSpPr>
          <a:xfrm>
            <a:off x="601350" y="1373585"/>
            <a:ext cx="2777046" cy="1936918"/>
            <a:chOff x="606028" y="1080100"/>
            <a:chExt cx="2777046" cy="1936918"/>
          </a:xfrm>
        </p:grpSpPr>
        <p:pic>
          <p:nvPicPr>
            <p:cNvPr id="4" name="図 3">
              <a:extLst>
                <a:ext uri="{FF2B5EF4-FFF2-40B4-BE49-F238E27FC236}">
                  <a16:creationId xmlns:a16="http://schemas.microsoft.com/office/drawing/2014/main" id="{06FA295A-3917-424E-8852-7BA1EC7ACEA5}"/>
                </a:ext>
              </a:extLst>
            </p:cNvPr>
            <p:cNvPicPr>
              <a:picLocks noChangeAspect="1"/>
            </p:cNvPicPr>
            <p:nvPr/>
          </p:nvPicPr>
          <p:blipFill rotWithShape="1">
            <a:blip r:embed="rId7"/>
            <a:srcRect b="17572"/>
            <a:stretch/>
          </p:blipFill>
          <p:spPr>
            <a:xfrm>
              <a:off x="606028" y="1080100"/>
              <a:ext cx="2777046" cy="1936918"/>
            </a:xfrm>
            <a:prstGeom prst="rect">
              <a:avLst/>
            </a:prstGeom>
            <a:ln>
              <a:solidFill>
                <a:schemeClr val="tx1"/>
              </a:solidFill>
            </a:ln>
          </p:spPr>
        </p:pic>
        <p:pic>
          <p:nvPicPr>
            <p:cNvPr id="5" name="図 4">
              <a:extLst>
                <a:ext uri="{FF2B5EF4-FFF2-40B4-BE49-F238E27FC236}">
                  <a16:creationId xmlns:a16="http://schemas.microsoft.com/office/drawing/2014/main" id="{0A938D4B-A38E-4447-8681-BAB560C05314}"/>
                </a:ext>
              </a:extLst>
            </p:cNvPr>
            <p:cNvPicPr>
              <a:picLocks noChangeAspect="1"/>
            </p:cNvPicPr>
            <p:nvPr/>
          </p:nvPicPr>
          <p:blipFill>
            <a:blip r:embed="rId8"/>
            <a:stretch>
              <a:fillRect/>
            </a:stretch>
          </p:blipFill>
          <p:spPr>
            <a:xfrm>
              <a:off x="1202962" y="1372657"/>
              <a:ext cx="1496958" cy="1496958"/>
            </a:xfrm>
            <a:prstGeom prst="rect">
              <a:avLst/>
            </a:prstGeom>
            <a:effectLst>
              <a:outerShdw blurRad="63500" sx="102000" sy="102000" algn="ctr" rotWithShape="0">
                <a:prstClr val="black">
                  <a:alpha val="40000"/>
                </a:prstClr>
              </a:outerShdw>
            </a:effectLst>
          </p:spPr>
        </p:pic>
      </p:grpSp>
      <p:pic>
        <p:nvPicPr>
          <p:cNvPr id="7" name="図 6">
            <a:extLst>
              <a:ext uri="{FF2B5EF4-FFF2-40B4-BE49-F238E27FC236}">
                <a16:creationId xmlns:a16="http://schemas.microsoft.com/office/drawing/2014/main" id="{740B96D2-DE30-4D97-9AC1-1EF08BD90CB5}"/>
              </a:ext>
            </a:extLst>
          </p:cNvPr>
          <p:cNvPicPr>
            <a:picLocks noChangeAspect="1"/>
          </p:cNvPicPr>
          <p:nvPr/>
        </p:nvPicPr>
        <p:blipFill>
          <a:blip r:embed="rId9"/>
          <a:stretch>
            <a:fillRect/>
          </a:stretch>
        </p:blipFill>
        <p:spPr>
          <a:xfrm>
            <a:off x="3903156" y="1578126"/>
            <a:ext cx="1238275" cy="1225703"/>
          </a:xfrm>
          <a:prstGeom prst="rect">
            <a:avLst/>
          </a:prstGeom>
          <a:effectLst>
            <a:outerShdw blurRad="63500" sx="102000" sy="102000" algn="ctr" rotWithShape="0">
              <a:prstClr val="black">
                <a:alpha val="40000"/>
              </a:prstClr>
            </a:outerShdw>
          </a:effectLst>
        </p:spPr>
      </p:pic>
      <p:sp>
        <p:nvSpPr>
          <p:cNvPr id="8" name="タイトル 2">
            <a:extLst>
              <a:ext uri="{FF2B5EF4-FFF2-40B4-BE49-F238E27FC236}">
                <a16:creationId xmlns:a16="http://schemas.microsoft.com/office/drawing/2014/main" id="{7704362E-7CAE-4DCB-B54D-0F787E63F736}"/>
              </a:ext>
            </a:extLst>
          </p:cNvPr>
          <p:cNvSpPr>
            <a:spLocks noGrp="1"/>
          </p:cNvSpPr>
          <p:nvPr>
            <p:ph type="title"/>
          </p:nvPr>
        </p:nvSpPr>
        <p:spPr/>
        <p:txBody>
          <a:bodyPr/>
          <a:lstStyle/>
          <a:p>
            <a:r>
              <a:rPr lang="en-GB" altLang="ja-JP">
                <a:solidFill>
                  <a:schemeClr val="bg2">
                    <a:lumMod val="75000"/>
                  </a:schemeClr>
                </a:solidFill>
              </a:rPr>
              <a:t>Office 365 </a:t>
            </a:r>
            <a:r>
              <a:rPr lang="ja-JP" altLang="en-US">
                <a:solidFill>
                  <a:schemeClr val="bg2">
                    <a:lumMod val="75000"/>
                  </a:schemeClr>
                </a:solidFill>
              </a:rPr>
              <a:t>を使った 貸出し申請のながれ</a:t>
            </a:r>
            <a:endParaRPr lang="en-GB">
              <a:solidFill>
                <a:schemeClr val="bg2">
                  <a:lumMod val="75000"/>
                </a:schemeClr>
              </a:solidFill>
            </a:endParaRPr>
          </a:p>
        </p:txBody>
      </p:sp>
      <p:pic>
        <p:nvPicPr>
          <p:cNvPr id="6" name="図 5">
            <a:extLst>
              <a:ext uri="{FF2B5EF4-FFF2-40B4-BE49-F238E27FC236}">
                <a16:creationId xmlns:a16="http://schemas.microsoft.com/office/drawing/2014/main" id="{D850DCDB-1C00-4645-9D5F-7B96404AB451}"/>
              </a:ext>
            </a:extLst>
          </p:cNvPr>
          <p:cNvPicPr>
            <a:picLocks noChangeAspect="1"/>
          </p:cNvPicPr>
          <p:nvPr/>
        </p:nvPicPr>
        <p:blipFill>
          <a:blip r:embed="rId10"/>
          <a:stretch>
            <a:fillRect/>
          </a:stretch>
        </p:blipFill>
        <p:spPr>
          <a:xfrm>
            <a:off x="6965641" y="1588862"/>
            <a:ext cx="1453964" cy="1431710"/>
          </a:xfrm>
          <a:prstGeom prst="rect">
            <a:avLst/>
          </a:prstGeom>
          <a:effectLst>
            <a:outerShdw blurRad="63500" sx="102000" sy="102000" algn="ctr" rotWithShape="0">
              <a:prstClr val="black">
                <a:alpha val="40000"/>
              </a:prstClr>
            </a:outerShdw>
          </a:effectLst>
        </p:spPr>
      </p:pic>
      <p:pic>
        <p:nvPicPr>
          <p:cNvPr id="11" name="図 10">
            <a:extLst>
              <a:ext uri="{FF2B5EF4-FFF2-40B4-BE49-F238E27FC236}">
                <a16:creationId xmlns:a16="http://schemas.microsoft.com/office/drawing/2014/main" id="{786CF05A-EAF1-4DFB-8766-868406F5C707}"/>
              </a:ext>
            </a:extLst>
          </p:cNvPr>
          <p:cNvPicPr>
            <a:picLocks noChangeAspect="1"/>
          </p:cNvPicPr>
          <p:nvPr/>
        </p:nvPicPr>
        <p:blipFill>
          <a:blip r:embed="rId9"/>
          <a:stretch>
            <a:fillRect/>
          </a:stretch>
        </p:blipFill>
        <p:spPr>
          <a:xfrm>
            <a:off x="409757" y="4807266"/>
            <a:ext cx="1239221" cy="1226640"/>
          </a:xfrm>
          <a:prstGeom prst="rect">
            <a:avLst/>
          </a:prstGeom>
          <a:effectLst>
            <a:outerShdw blurRad="63500" sx="102000" sy="102000" algn="ctr" rotWithShape="0">
              <a:prstClr val="black">
                <a:alpha val="40000"/>
              </a:prstClr>
            </a:outerShdw>
          </a:effectLst>
        </p:spPr>
      </p:pic>
      <p:pic>
        <p:nvPicPr>
          <p:cNvPr id="24" name="図 23">
            <a:extLst>
              <a:ext uri="{FF2B5EF4-FFF2-40B4-BE49-F238E27FC236}">
                <a16:creationId xmlns:a16="http://schemas.microsoft.com/office/drawing/2014/main" id="{F22929CB-AAB4-4987-B671-D4860D81E5B3}"/>
              </a:ext>
            </a:extLst>
          </p:cNvPr>
          <p:cNvPicPr>
            <a:picLocks noChangeAspect="1"/>
          </p:cNvPicPr>
          <p:nvPr/>
        </p:nvPicPr>
        <p:blipFill>
          <a:blip r:embed="rId10"/>
          <a:stretch>
            <a:fillRect/>
          </a:stretch>
        </p:blipFill>
        <p:spPr>
          <a:xfrm>
            <a:off x="10898837" y="5431446"/>
            <a:ext cx="1033347" cy="1017530"/>
          </a:xfrm>
          <a:prstGeom prst="rect">
            <a:avLst/>
          </a:prstGeom>
          <a:effectLst>
            <a:outerShdw blurRad="63500" sx="102000" sy="102000" algn="ctr" rotWithShape="0">
              <a:prstClr val="black">
                <a:alpha val="40000"/>
              </a:prstClr>
            </a:outerShdw>
          </a:effectLst>
        </p:spPr>
      </p:pic>
      <p:grpSp>
        <p:nvGrpSpPr>
          <p:cNvPr id="26" name="グループ化 25">
            <a:extLst>
              <a:ext uri="{FF2B5EF4-FFF2-40B4-BE49-F238E27FC236}">
                <a16:creationId xmlns:a16="http://schemas.microsoft.com/office/drawing/2014/main" id="{4241B208-0761-4ECC-9ABA-FF6FB36B41F5}"/>
              </a:ext>
            </a:extLst>
          </p:cNvPr>
          <p:cNvGrpSpPr/>
          <p:nvPr/>
        </p:nvGrpSpPr>
        <p:grpSpPr>
          <a:xfrm>
            <a:off x="10020314" y="1020224"/>
            <a:ext cx="1395197" cy="1918503"/>
            <a:chOff x="10133902" y="1036842"/>
            <a:chExt cx="1395197" cy="1918503"/>
          </a:xfrm>
        </p:grpSpPr>
        <p:pic>
          <p:nvPicPr>
            <p:cNvPr id="2" name="図 1">
              <a:extLst>
                <a:ext uri="{FF2B5EF4-FFF2-40B4-BE49-F238E27FC236}">
                  <a16:creationId xmlns:a16="http://schemas.microsoft.com/office/drawing/2014/main" id="{4FA263CE-E032-45A8-A763-A4EBBDC7B549}"/>
                </a:ext>
              </a:extLst>
            </p:cNvPr>
            <p:cNvPicPr>
              <a:picLocks noChangeAspect="1"/>
            </p:cNvPicPr>
            <p:nvPr/>
          </p:nvPicPr>
          <p:blipFill rotWithShape="1">
            <a:blip r:embed="rId11"/>
            <a:srcRect l="7268" b="3084"/>
            <a:stretch/>
          </p:blipFill>
          <p:spPr>
            <a:xfrm>
              <a:off x="10133902" y="1516556"/>
              <a:ext cx="1395197" cy="1438789"/>
            </a:xfrm>
            <a:prstGeom prst="rect">
              <a:avLst/>
            </a:prstGeom>
            <a:effectLst>
              <a:outerShdw blurRad="63500" sx="102000" sy="102000" algn="ctr" rotWithShape="0">
                <a:prstClr val="black">
                  <a:alpha val="40000"/>
                </a:prstClr>
              </a:outerShdw>
            </a:effectLst>
          </p:spPr>
        </p:pic>
        <p:sp>
          <p:nvSpPr>
            <p:cNvPr id="9" name="テキスト ボックス 8">
              <a:extLst>
                <a:ext uri="{FF2B5EF4-FFF2-40B4-BE49-F238E27FC236}">
                  <a16:creationId xmlns:a16="http://schemas.microsoft.com/office/drawing/2014/main" id="{EC6ACB4B-5750-4EA6-8255-410332A2B48E}"/>
                </a:ext>
              </a:extLst>
            </p:cNvPr>
            <p:cNvSpPr txBox="1"/>
            <p:nvPr/>
          </p:nvSpPr>
          <p:spPr>
            <a:xfrm>
              <a:off x="10496349" y="1036842"/>
              <a:ext cx="670303"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通知</a:t>
              </a:r>
              <a:endParaRPr lang="en-GB" sz="2400" b="1" spc="-70">
                <a:solidFill>
                  <a:srgbClr val="5B5DA3"/>
                </a:solidFill>
                <a:latin typeface="+mn-ea"/>
                <a:ea typeface="+mn-ea"/>
              </a:endParaRPr>
            </a:p>
          </p:txBody>
        </p:sp>
      </p:grpSp>
      <p:sp>
        <p:nvSpPr>
          <p:cNvPr id="35" name="矢印: 右 34">
            <a:extLst>
              <a:ext uri="{FF2B5EF4-FFF2-40B4-BE49-F238E27FC236}">
                <a16:creationId xmlns:a16="http://schemas.microsoft.com/office/drawing/2014/main" id="{33A94B16-41B6-40F6-99E9-E3AE566F8DB9}"/>
              </a:ext>
            </a:extLst>
          </p:cNvPr>
          <p:cNvSpPr/>
          <p:nvPr/>
        </p:nvSpPr>
        <p:spPr bwMode="auto">
          <a:xfrm>
            <a:off x="6698288" y="5384480"/>
            <a:ext cx="2385482" cy="393420"/>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39" name="矢印: 右 38">
            <a:extLst>
              <a:ext uri="{FF2B5EF4-FFF2-40B4-BE49-F238E27FC236}">
                <a16:creationId xmlns:a16="http://schemas.microsoft.com/office/drawing/2014/main" id="{0F094AA4-6FA7-4A1B-B736-F05BB4C00453}"/>
              </a:ext>
            </a:extLst>
          </p:cNvPr>
          <p:cNvSpPr/>
          <p:nvPr/>
        </p:nvSpPr>
        <p:spPr bwMode="auto">
          <a:xfrm>
            <a:off x="9620596" y="1999882"/>
            <a:ext cx="399718" cy="342162"/>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grpSp>
        <p:nvGrpSpPr>
          <p:cNvPr id="41" name="グループ化 40">
            <a:extLst>
              <a:ext uri="{FF2B5EF4-FFF2-40B4-BE49-F238E27FC236}">
                <a16:creationId xmlns:a16="http://schemas.microsoft.com/office/drawing/2014/main" id="{5C66D6D1-87BA-4ADC-80E6-CD463E18A09C}"/>
              </a:ext>
            </a:extLst>
          </p:cNvPr>
          <p:cNvGrpSpPr/>
          <p:nvPr/>
        </p:nvGrpSpPr>
        <p:grpSpPr>
          <a:xfrm>
            <a:off x="5063871" y="4259237"/>
            <a:ext cx="1686923" cy="2073628"/>
            <a:chOff x="5063871" y="4259237"/>
            <a:chExt cx="1686923" cy="2073628"/>
          </a:xfrm>
        </p:grpSpPr>
        <p:grpSp>
          <p:nvGrpSpPr>
            <p:cNvPr id="38" name="グループ化 37">
              <a:extLst>
                <a:ext uri="{FF2B5EF4-FFF2-40B4-BE49-F238E27FC236}">
                  <a16:creationId xmlns:a16="http://schemas.microsoft.com/office/drawing/2014/main" id="{6BCF09C7-1085-406C-A89C-AD9544F0752C}"/>
                </a:ext>
              </a:extLst>
            </p:cNvPr>
            <p:cNvGrpSpPr/>
            <p:nvPr/>
          </p:nvGrpSpPr>
          <p:grpSpPr>
            <a:xfrm>
              <a:off x="5063871" y="4713830"/>
              <a:ext cx="1686923" cy="1619035"/>
              <a:chOff x="7078714" y="4370266"/>
              <a:chExt cx="1686923" cy="1619035"/>
            </a:xfrm>
          </p:grpSpPr>
          <p:pic>
            <p:nvPicPr>
              <p:cNvPr id="36" name="図 35">
                <a:extLst>
                  <a:ext uri="{FF2B5EF4-FFF2-40B4-BE49-F238E27FC236}">
                    <a16:creationId xmlns:a16="http://schemas.microsoft.com/office/drawing/2014/main" id="{4D8CDC9D-7CE8-4827-B1BD-808302D3A748}"/>
                  </a:ext>
                </a:extLst>
              </p:cNvPr>
              <p:cNvPicPr>
                <a:picLocks noChangeAspect="1"/>
              </p:cNvPicPr>
              <p:nvPr/>
            </p:nvPicPr>
            <p:blipFill rotWithShape="1">
              <a:blip r:embed="rId11"/>
              <a:srcRect l="7268" b="3084"/>
              <a:stretch/>
            </p:blipFill>
            <p:spPr>
              <a:xfrm>
                <a:off x="7078714" y="4370266"/>
                <a:ext cx="935323" cy="964547"/>
              </a:xfrm>
              <a:prstGeom prst="rect">
                <a:avLst/>
              </a:prstGeom>
              <a:effectLst>
                <a:outerShdw blurRad="63500" sx="102000" sy="102000" algn="ctr" rotWithShape="0">
                  <a:prstClr val="black">
                    <a:alpha val="40000"/>
                  </a:prstClr>
                </a:outerShdw>
              </a:effectLst>
            </p:spPr>
          </p:pic>
          <p:pic>
            <p:nvPicPr>
              <p:cNvPr id="37" name="図 36">
                <a:extLst>
                  <a:ext uri="{FF2B5EF4-FFF2-40B4-BE49-F238E27FC236}">
                    <a16:creationId xmlns:a16="http://schemas.microsoft.com/office/drawing/2014/main" id="{E1460CAB-F974-4458-9D57-3BED4C281F22}"/>
                  </a:ext>
                </a:extLst>
              </p:cNvPr>
              <p:cNvPicPr>
                <a:picLocks noChangeAspect="1"/>
              </p:cNvPicPr>
              <p:nvPr/>
            </p:nvPicPr>
            <p:blipFill>
              <a:blip r:embed="rId9"/>
              <a:stretch>
                <a:fillRect/>
              </a:stretch>
            </p:blipFill>
            <p:spPr>
              <a:xfrm>
                <a:off x="7756972" y="4990877"/>
                <a:ext cx="1008665" cy="998424"/>
              </a:xfrm>
              <a:prstGeom prst="rect">
                <a:avLst/>
              </a:prstGeom>
              <a:effectLst>
                <a:outerShdw blurRad="63500" sx="102000" sy="102000" algn="ctr" rotWithShape="0">
                  <a:prstClr val="black">
                    <a:alpha val="40000"/>
                  </a:prstClr>
                </a:outerShdw>
              </a:effectLst>
            </p:spPr>
          </p:pic>
        </p:grpSp>
        <p:sp>
          <p:nvSpPr>
            <p:cNvPr id="40" name="テキスト ボックス 39">
              <a:extLst>
                <a:ext uri="{FF2B5EF4-FFF2-40B4-BE49-F238E27FC236}">
                  <a16:creationId xmlns:a16="http://schemas.microsoft.com/office/drawing/2014/main" id="{46A05E55-6556-4AE5-86AD-89BA039B0D6A}"/>
                </a:ext>
              </a:extLst>
            </p:cNvPr>
            <p:cNvSpPr txBox="1"/>
            <p:nvPr/>
          </p:nvSpPr>
          <p:spPr>
            <a:xfrm>
              <a:off x="5200925" y="4259237"/>
              <a:ext cx="1412814"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承認</a:t>
              </a:r>
              <a:r>
                <a:rPr lang="en-GB" altLang="ja-JP" sz="2400" b="1" spc="-70">
                  <a:solidFill>
                    <a:srgbClr val="5B5DA3"/>
                  </a:solidFill>
                  <a:latin typeface="+mn-ea"/>
                </a:rPr>
                <a:t>/</a:t>
              </a:r>
              <a:r>
                <a:rPr lang="ja-JP" altLang="en-US" sz="2400" b="1" spc="-70">
                  <a:solidFill>
                    <a:srgbClr val="5B5DA3"/>
                  </a:solidFill>
                  <a:latin typeface="+mn-ea"/>
                </a:rPr>
                <a:t>拒否</a:t>
              </a:r>
              <a:endParaRPr lang="en-GB" sz="2400" b="1" spc="-70">
                <a:solidFill>
                  <a:srgbClr val="5B5DA3"/>
                </a:solidFill>
                <a:latin typeface="+mn-ea"/>
                <a:ea typeface="+mn-ea"/>
              </a:endParaRPr>
            </a:p>
          </p:txBody>
        </p:sp>
      </p:grpSp>
      <p:grpSp>
        <p:nvGrpSpPr>
          <p:cNvPr id="32" name="グループ化 31">
            <a:extLst>
              <a:ext uri="{FF2B5EF4-FFF2-40B4-BE49-F238E27FC236}">
                <a16:creationId xmlns:a16="http://schemas.microsoft.com/office/drawing/2014/main" id="{1A6B0464-981E-461B-9CAE-1C68CCE9F66A}"/>
              </a:ext>
            </a:extLst>
          </p:cNvPr>
          <p:cNvGrpSpPr/>
          <p:nvPr/>
        </p:nvGrpSpPr>
        <p:grpSpPr>
          <a:xfrm>
            <a:off x="7048380" y="4259237"/>
            <a:ext cx="1395197" cy="1918503"/>
            <a:chOff x="10133902" y="1036842"/>
            <a:chExt cx="1395197" cy="1918503"/>
          </a:xfrm>
        </p:grpSpPr>
        <p:pic>
          <p:nvPicPr>
            <p:cNvPr id="33" name="図 32">
              <a:extLst>
                <a:ext uri="{FF2B5EF4-FFF2-40B4-BE49-F238E27FC236}">
                  <a16:creationId xmlns:a16="http://schemas.microsoft.com/office/drawing/2014/main" id="{B2764D13-7D3D-4F2C-9E42-517902BAF7FA}"/>
                </a:ext>
              </a:extLst>
            </p:cNvPr>
            <p:cNvPicPr>
              <a:picLocks noChangeAspect="1"/>
            </p:cNvPicPr>
            <p:nvPr/>
          </p:nvPicPr>
          <p:blipFill rotWithShape="1">
            <a:blip r:embed="rId11"/>
            <a:srcRect l="7268" b="3084"/>
            <a:stretch/>
          </p:blipFill>
          <p:spPr>
            <a:xfrm>
              <a:off x="10133902" y="1516556"/>
              <a:ext cx="1395197" cy="1438789"/>
            </a:xfrm>
            <a:prstGeom prst="rect">
              <a:avLst/>
            </a:prstGeom>
            <a:effectLst>
              <a:outerShdw blurRad="63500" sx="102000" sy="102000" algn="ctr" rotWithShape="0">
                <a:prstClr val="black">
                  <a:alpha val="40000"/>
                </a:prstClr>
              </a:outerShdw>
            </a:effectLst>
          </p:spPr>
        </p:pic>
        <p:sp>
          <p:nvSpPr>
            <p:cNvPr id="34" name="テキスト ボックス 33">
              <a:extLst>
                <a:ext uri="{FF2B5EF4-FFF2-40B4-BE49-F238E27FC236}">
                  <a16:creationId xmlns:a16="http://schemas.microsoft.com/office/drawing/2014/main" id="{F5B6C5EC-9EE9-4F46-AE12-ABC0BD97535A}"/>
                </a:ext>
              </a:extLst>
            </p:cNvPr>
            <p:cNvSpPr txBox="1"/>
            <p:nvPr/>
          </p:nvSpPr>
          <p:spPr>
            <a:xfrm>
              <a:off x="10496349" y="1036842"/>
              <a:ext cx="670303" cy="442035"/>
            </a:xfrm>
            <a:prstGeom prst="rect">
              <a:avLst/>
            </a:prstGeom>
            <a:noFill/>
          </p:spPr>
          <p:txBody>
            <a:bodyPr wrap="none" lIns="36000" tIns="36000" rIns="36000" bIns="36000" rtlCol="0">
              <a:spAutoFit/>
            </a:bodyPr>
            <a:lstStyle/>
            <a:p>
              <a:pPr algn="ctr"/>
              <a:r>
                <a:rPr lang="ja-JP" altLang="en-US" sz="2400" b="1" spc="-70">
                  <a:solidFill>
                    <a:srgbClr val="5B5DA3"/>
                  </a:solidFill>
                  <a:latin typeface="+mn-ea"/>
                </a:rPr>
                <a:t>通知</a:t>
              </a:r>
              <a:endParaRPr lang="en-GB" sz="2400" b="1" spc="-70">
                <a:solidFill>
                  <a:srgbClr val="5B5DA3"/>
                </a:solidFill>
                <a:latin typeface="+mn-ea"/>
                <a:ea typeface="+mn-ea"/>
              </a:endParaRPr>
            </a:p>
          </p:txBody>
        </p:sp>
      </p:grpSp>
      <p:sp>
        <p:nvSpPr>
          <p:cNvPr id="42" name="テキスト ボックス 41">
            <a:extLst>
              <a:ext uri="{FF2B5EF4-FFF2-40B4-BE49-F238E27FC236}">
                <a16:creationId xmlns:a16="http://schemas.microsoft.com/office/drawing/2014/main" id="{AA9687FA-90AD-4793-80BE-500CF7B2D6B5}"/>
              </a:ext>
            </a:extLst>
          </p:cNvPr>
          <p:cNvSpPr txBox="1"/>
          <p:nvPr/>
        </p:nvSpPr>
        <p:spPr>
          <a:xfrm>
            <a:off x="1611612" y="897485"/>
            <a:ext cx="670303" cy="442035"/>
          </a:xfrm>
          <a:prstGeom prst="rect">
            <a:avLst/>
          </a:prstGeom>
          <a:solidFill>
            <a:schemeClr val="bg1"/>
          </a:solidFill>
        </p:spPr>
        <p:txBody>
          <a:bodyPr wrap="none" lIns="36000" tIns="36000" rIns="36000" bIns="36000" rtlCol="0">
            <a:spAutoFit/>
          </a:bodyPr>
          <a:lstStyle/>
          <a:p>
            <a:pPr algn="ctr"/>
            <a:r>
              <a:rPr lang="ja-JP" altLang="en-US" sz="2400" b="1" spc="-70">
                <a:solidFill>
                  <a:srgbClr val="008372"/>
                </a:solidFill>
                <a:latin typeface="+mn-ea"/>
              </a:rPr>
              <a:t>申請</a:t>
            </a:r>
            <a:endParaRPr lang="en-GB" sz="2400" b="1" spc="-70">
              <a:solidFill>
                <a:srgbClr val="008372"/>
              </a:solidFill>
              <a:latin typeface="+mn-ea"/>
            </a:endParaRPr>
          </a:p>
        </p:txBody>
      </p:sp>
      <p:sp>
        <p:nvSpPr>
          <p:cNvPr id="43" name="テキスト ボックス 42">
            <a:extLst>
              <a:ext uri="{FF2B5EF4-FFF2-40B4-BE49-F238E27FC236}">
                <a16:creationId xmlns:a16="http://schemas.microsoft.com/office/drawing/2014/main" id="{1CD534DA-6F6E-4F34-951A-4C49475EA2C8}"/>
              </a:ext>
            </a:extLst>
          </p:cNvPr>
          <p:cNvSpPr txBox="1"/>
          <p:nvPr/>
        </p:nvSpPr>
        <p:spPr>
          <a:xfrm>
            <a:off x="6672638" y="979548"/>
            <a:ext cx="2164301" cy="442035"/>
          </a:xfrm>
          <a:prstGeom prst="rect">
            <a:avLst/>
          </a:prstGeom>
          <a:noFill/>
        </p:spPr>
        <p:txBody>
          <a:bodyPr wrap="none" lIns="36000" tIns="36000" rIns="36000" bIns="36000" rtlCol="0">
            <a:spAutoFit/>
          </a:bodyPr>
          <a:lstStyle/>
          <a:p>
            <a:pPr algn="ctr"/>
            <a:r>
              <a:rPr lang="ja-JP" altLang="en-US" sz="2400" b="1" spc="-70">
                <a:solidFill>
                  <a:schemeClr val="tx2"/>
                </a:solidFill>
                <a:latin typeface="+mn-ea"/>
              </a:rPr>
              <a:t>申請情報の保存</a:t>
            </a:r>
            <a:endParaRPr lang="en-GB" sz="2400" b="1" spc="-70">
              <a:solidFill>
                <a:schemeClr val="tx2"/>
              </a:solidFill>
              <a:latin typeface="+mn-ea"/>
            </a:endParaRPr>
          </a:p>
        </p:txBody>
      </p:sp>
      <p:sp>
        <p:nvSpPr>
          <p:cNvPr id="44" name="テキスト ボックス 43">
            <a:extLst>
              <a:ext uri="{FF2B5EF4-FFF2-40B4-BE49-F238E27FC236}">
                <a16:creationId xmlns:a16="http://schemas.microsoft.com/office/drawing/2014/main" id="{8712C70C-CECC-4FA1-892D-F5649C648A61}"/>
              </a:ext>
            </a:extLst>
          </p:cNvPr>
          <p:cNvSpPr txBox="1"/>
          <p:nvPr/>
        </p:nvSpPr>
        <p:spPr>
          <a:xfrm>
            <a:off x="9300611" y="4433217"/>
            <a:ext cx="2164301" cy="442035"/>
          </a:xfrm>
          <a:prstGeom prst="rect">
            <a:avLst/>
          </a:prstGeom>
          <a:noFill/>
        </p:spPr>
        <p:txBody>
          <a:bodyPr wrap="none" lIns="36000" tIns="36000" rIns="36000" bIns="36000" rtlCol="0">
            <a:spAutoFit/>
          </a:bodyPr>
          <a:lstStyle/>
          <a:p>
            <a:pPr algn="ctr"/>
            <a:r>
              <a:rPr lang="ja-JP" altLang="en-US" sz="2400" b="1" spc="-70">
                <a:solidFill>
                  <a:schemeClr val="tx2"/>
                </a:solidFill>
                <a:latin typeface="+mn-ea"/>
              </a:rPr>
              <a:t>申請情報の更新</a:t>
            </a:r>
            <a:endParaRPr lang="en-GB" sz="2400" b="1" spc="-70">
              <a:solidFill>
                <a:schemeClr val="tx2"/>
              </a:solidFill>
              <a:latin typeface="+mn-ea"/>
            </a:endParaRPr>
          </a:p>
        </p:txBody>
      </p:sp>
      <p:sp>
        <p:nvSpPr>
          <p:cNvPr id="10" name="吹き出し: 四角形 9">
            <a:extLst>
              <a:ext uri="{FF2B5EF4-FFF2-40B4-BE49-F238E27FC236}">
                <a16:creationId xmlns:a16="http://schemas.microsoft.com/office/drawing/2014/main" id="{ED1114C6-B3B0-46B9-9D5D-26C9BC8799E7}"/>
              </a:ext>
            </a:extLst>
          </p:cNvPr>
          <p:cNvSpPr/>
          <p:nvPr/>
        </p:nvSpPr>
        <p:spPr bwMode="auto">
          <a:xfrm>
            <a:off x="9128655" y="855801"/>
            <a:ext cx="1050708" cy="368894"/>
          </a:xfrm>
          <a:prstGeom prst="wedgeRectCallout">
            <a:avLst>
              <a:gd name="adj1" fmla="val 22951"/>
              <a:gd name="adj2" fmla="val 254950"/>
            </a:avLst>
          </a:prstGeom>
          <a:ln w="28575">
            <a:solidFill>
              <a:srgbClr val="31752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200">
                <a:solidFill>
                  <a:schemeClr val="tx1"/>
                </a:solidFill>
                <a:latin typeface="メイリオ" pitchFamily="50" charset="-128"/>
                <a:ea typeface="メイリオ" pitchFamily="50" charset="-128"/>
                <a:cs typeface="Segoe UI" pitchFamily="34" charset="0"/>
              </a:rPr>
              <a:t>Planner </a:t>
            </a:r>
            <a:r>
              <a:rPr kumimoji="1" lang="ja-JP" altLang="en-US" sz="1200">
                <a:solidFill>
                  <a:schemeClr val="tx1"/>
                </a:solidFill>
                <a:latin typeface="メイリオ" pitchFamily="50" charset="-128"/>
                <a:ea typeface="メイリオ" pitchFamily="50" charset="-128"/>
                <a:cs typeface="Segoe UI" pitchFamily="34" charset="0"/>
              </a:rPr>
              <a:t>に</a:t>
            </a:r>
            <a:endParaRPr kumimoji="1" lang="en-GB" altLang="ja-JP" sz="12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200">
                <a:solidFill>
                  <a:schemeClr val="tx1"/>
                </a:solidFill>
                <a:latin typeface="メイリオ" pitchFamily="50" charset="-128"/>
                <a:ea typeface="メイリオ" pitchFamily="50" charset="-128"/>
                <a:cs typeface="Segoe UI" pitchFamily="34" charset="0"/>
              </a:rPr>
              <a:t>タスク追加</a:t>
            </a:r>
            <a:endParaRPr kumimoji="1" lang="en-GB" sz="1200">
              <a:solidFill>
                <a:schemeClr val="tx1"/>
              </a:solidFill>
              <a:latin typeface="メイリオ" pitchFamily="50" charset="-128"/>
              <a:ea typeface="メイリオ" pitchFamily="50" charset="-128"/>
              <a:cs typeface="Segoe UI" pitchFamily="34" charset="0"/>
            </a:endParaRPr>
          </a:p>
        </p:txBody>
      </p:sp>
      <p:sp>
        <p:nvSpPr>
          <p:cNvPr id="45" name="吹き出し: 四角形 44">
            <a:extLst>
              <a:ext uri="{FF2B5EF4-FFF2-40B4-BE49-F238E27FC236}">
                <a16:creationId xmlns:a16="http://schemas.microsoft.com/office/drawing/2014/main" id="{6A2F1EC3-554F-4166-AA1B-D504A0102EB4}"/>
              </a:ext>
            </a:extLst>
          </p:cNvPr>
          <p:cNvSpPr/>
          <p:nvPr/>
        </p:nvSpPr>
        <p:spPr bwMode="auto">
          <a:xfrm>
            <a:off x="7639598" y="6227779"/>
            <a:ext cx="1852526" cy="368894"/>
          </a:xfrm>
          <a:prstGeom prst="wedgeRectCallout">
            <a:avLst>
              <a:gd name="adj1" fmla="val 2410"/>
              <a:gd name="adj2" fmla="val -223867"/>
            </a:avLst>
          </a:prstGeom>
          <a:ln w="28575">
            <a:solidFill>
              <a:srgbClr val="31752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200">
                <a:solidFill>
                  <a:schemeClr val="tx1"/>
                </a:solidFill>
                <a:latin typeface="メイリオ" pitchFamily="50" charset="-128"/>
                <a:ea typeface="メイリオ" pitchFamily="50" charset="-128"/>
                <a:cs typeface="Segoe UI" pitchFamily="34" charset="0"/>
              </a:rPr>
              <a:t>Planner </a:t>
            </a:r>
            <a:r>
              <a:rPr kumimoji="1" lang="ja-JP" altLang="en-US" sz="1200">
                <a:solidFill>
                  <a:schemeClr val="tx1"/>
                </a:solidFill>
                <a:latin typeface="メイリオ" pitchFamily="50" charset="-128"/>
                <a:ea typeface="メイリオ" pitchFamily="50" charset="-128"/>
                <a:cs typeface="Segoe UI" pitchFamily="34" charset="0"/>
              </a:rPr>
              <a:t>で既存タスクの完了と新タスク追加</a:t>
            </a:r>
            <a:endParaRPr kumimoji="1" lang="en-GB" sz="12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8332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bg2">
                    <a:lumMod val="75000"/>
                  </a:schemeClr>
                </a:solidFill>
                <a:latin typeface="+mj-ea"/>
              </a:rPr>
              <a:t>０</a:t>
            </a:r>
            <a:r>
              <a:rPr lang="en-GB">
                <a:solidFill>
                  <a:schemeClr val="bg2">
                    <a:lumMod val="75000"/>
                  </a:schemeClr>
                </a:solidFill>
                <a:latin typeface="+mj-ea"/>
                <a:ea typeface="+mj-ea"/>
              </a:rPr>
              <a:t>.</a:t>
            </a:r>
            <a:r>
              <a:rPr lang="en-GB">
                <a:solidFill>
                  <a:schemeClr val="bg2">
                    <a:lumMod val="75000"/>
                  </a:schemeClr>
                </a:solidFill>
                <a:latin typeface="+mj-ea"/>
              </a:rPr>
              <a:t> </a:t>
            </a:r>
            <a:r>
              <a:rPr lang="ja-JP" altLang="en-US">
                <a:solidFill>
                  <a:schemeClr val="bg2">
                    <a:lumMod val="75000"/>
                  </a:schemeClr>
                </a:solidFill>
                <a:latin typeface="+mj-ea"/>
              </a:rPr>
              <a:t>通知を投稿するチームとチャネルの準備</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( 3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1200329"/>
          </a:xfrm>
          <a:prstGeom prst="rect">
            <a:avLst/>
          </a:prstGeom>
        </p:spPr>
        <p:txBody>
          <a:bodyPr wrap="square" anchor="t">
            <a:spAutoFit/>
          </a:bodyPr>
          <a:lstStyle/>
          <a:p>
            <a:r>
              <a:rPr lang="en-US" altLang="ja-JP" sz="2400" b="1">
                <a:solidFill>
                  <a:srgbClr val="FF0000"/>
                </a:solidFill>
                <a:latin typeface="Yu Gothic" panose="020B0400000000000000" pitchFamily="34" charset="-128"/>
                <a:ea typeface="Yu Gothic" panose="020B0400000000000000" pitchFamily="34" charset="-128"/>
              </a:rPr>
              <a:t>※</a:t>
            </a:r>
            <a:r>
              <a:rPr lang="ja-JP" altLang="en-US" sz="2400" b="1">
                <a:solidFill>
                  <a:srgbClr val="FF0000"/>
                </a:solidFill>
                <a:latin typeface="Yu Gothic" panose="020B0400000000000000" pitchFamily="34" charset="-128"/>
                <a:ea typeface="Yu Gothic" panose="020B0400000000000000" pitchFamily="34" charset="-128"/>
              </a:rPr>
              <a:t>既に適切なチームがある場合はチャネルのみ作成してください</a:t>
            </a:r>
            <a:endParaRPr lang="en-GB" altLang="ja-JP" sz="2800" b="1">
              <a:solidFill>
                <a:srgbClr val="FF0000"/>
              </a:solidFill>
              <a:latin typeface="Yu Gothic" panose="020B0400000000000000" pitchFamily="34" charset="-128"/>
              <a:ea typeface="Yu Gothic" panose="020B0400000000000000" pitchFamily="34" charset="-128"/>
            </a:endParaRPr>
          </a:p>
          <a:p>
            <a:r>
              <a:rPr lang="en-US" altLang="ja-JP" sz="2400">
                <a:latin typeface="Yu Gothic" panose="020B0400000000000000" pitchFamily="34" charset="-128"/>
                <a:ea typeface="Yu Gothic" panose="020B0400000000000000" pitchFamily="34" charset="-128"/>
              </a:rPr>
              <a:t>1) Teams</a:t>
            </a:r>
            <a:r>
              <a:rPr lang="ja-JP" altLang="en-US" sz="2400">
                <a:latin typeface="Yu Gothic" panose="020B0400000000000000" pitchFamily="34" charset="-128"/>
                <a:ea typeface="Yu Gothic" panose="020B0400000000000000" pitchFamily="34" charset="-128"/>
              </a:rPr>
              <a:t> でチームの作成から任意のチームと、</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「共有</a:t>
            </a:r>
            <a:r>
              <a:rPr lang="en-GB"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利用者申請」チャネルを作成する。</a:t>
            </a:r>
            <a:endParaRPr lang="en-GB" altLang="ja-JP" sz="2400" b="1">
              <a:solidFill>
                <a:srgbClr val="FF0000"/>
              </a:solidFill>
              <a:latin typeface="Yu Gothic" panose="020B0400000000000000" pitchFamily="34" charset="-128"/>
              <a:ea typeface="Yu Gothic" panose="020B0400000000000000" pitchFamily="34" charset="-128"/>
            </a:endParaRPr>
          </a:p>
        </p:txBody>
      </p:sp>
      <p:pic>
        <p:nvPicPr>
          <p:cNvPr id="4" name="図 3">
            <a:extLst>
              <a:ext uri="{FF2B5EF4-FFF2-40B4-BE49-F238E27FC236}">
                <a16:creationId xmlns:a16="http://schemas.microsoft.com/office/drawing/2014/main" id="{24E00E1A-7EF9-4F27-B1D9-A8143C1CFC1C}"/>
              </a:ext>
            </a:extLst>
          </p:cNvPr>
          <p:cNvPicPr>
            <a:picLocks noChangeAspect="1"/>
          </p:cNvPicPr>
          <p:nvPr/>
        </p:nvPicPr>
        <p:blipFill>
          <a:blip r:embed="rId3"/>
          <a:stretch>
            <a:fillRect/>
          </a:stretch>
        </p:blipFill>
        <p:spPr>
          <a:xfrm>
            <a:off x="3441779" y="2211131"/>
            <a:ext cx="5819586" cy="4370532"/>
          </a:xfrm>
          <a:prstGeom prst="rect">
            <a:avLst/>
          </a:prstGeom>
        </p:spPr>
      </p:pic>
    </p:spTree>
    <p:extLst>
      <p:ext uri="{BB962C8B-B14F-4D97-AF65-F5344CB8AC3E}">
        <p14:creationId xmlns:p14="http://schemas.microsoft.com/office/powerpoint/2010/main" val="282351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ja-JP" altLang="en-US">
                <a:solidFill>
                  <a:schemeClr val="bg2">
                    <a:lumMod val="75000"/>
                  </a:schemeClr>
                </a:solidFill>
                <a:latin typeface="+mj-ea"/>
              </a:rPr>
              <a:t>０</a:t>
            </a:r>
            <a:r>
              <a:rPr lang="en-GB">
                <a:solidFill>
                  <a:schemeClr val="bg2">
                    <a:lumMod val="75000"/>
                  </a:schemeClr>
                </a:solidFill>
                <a:latin typeface="+mj-ea"/>
                <a:ea typeface="+mj-ea"/>
              </a:rPr>
              <a:t>.</a:t>
            </a:r>
            <a:r>
              <a:rPr lang="en-GB">
                <a:solidFill>
                  <a:schemeClr val="bg2">
                    <a:lumMod val="75000"/>
                  </a:schemeClr>
                </a:solidFill>
                <a:latin typeface="+mj-ea"/>
              </a:rPr>
              <a:t> </a:t>
            </a:r>
            <a:r>
              <a:rPr lang="ja-JP" altLang="en-US">
                <a:solidFill>
                  <a:schemeClr val="bg2">
                    <a:lumMod val="75000"/>
                  </a:schemeClr>
                </a:solidFill>
                <a:latin typeface="+mj-ea"/>
              </a:rPr>
              <a:t>通知を投稿するチームとチャネルの準備</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( 3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796284" y="934708"/>
            <a:ext cx="10506974" cy="830997"/>
          </a:xfrm>
          <a:prstGeom prst="rect">
            <a:avLst/>
          </a:prstGeom>
        </p:spPr>
        <p:txBody>
          <a:bodyPr wrap="square" anchor="t">
            <a:spAutoFit/>
          </a:bodyPr>
          <a:lstStyle/>
          <a:p>
            <a:r>
              <a:rPr lang="en-US" altLang="ja-JP" sz="2400">
                <a:latin typeface="Yu Gothic" panose="020B0400000000000000" pitchFamily="34" charset="-128"/>
                <a:ea typeface="Yu Gothic" panose="020B0400000000000000" pitchFamily="34" charset="-128"/>
              </a:rPr>
              <a:t>2) </a:t>
            </a:r>
            <a:r>
              <a:rPr lang="ja-JP" altLang="en-US" sz="2400">
                <a:latin typeface="Yu Gothic" panose="020B0400000000000000" pitchFamily="34" charset="-128"/>
                <a:ea typeface="Yu Gothic" panose="020B0400000000000000" pitchFamily="34" charset="-128"/>
              </a:rPr>
              <a:t>共有</a:t>
            </a:r>
            <a:r>
              <a:rPr lang="en-US"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利用者申請チャネルのタブに </a:t>
            </a:r>
            <a:r>
              <a:rPr lang="en-GB" altLang="ja-JP" sz="2400">
                <a:latin typeface="Yu Gothic" panose="020B0400000000000000" pitchFamily="34" charset="-128"/>
                <a:ea typeface="Yu Gothic" panose="020B0400000000000000" pitchFamily="34" charset="-128"/>
              </a:rPr>
              <a:t>Planner </a:t>
            </a:r>
            <a:r>
              <a:rPr lang="ja-JP" altLang="en-US" sz="2400">
                <a:latin typeface="Yu Gothic" panose="020B0400000000000000" pitchFamily="34" charset="-128"/>
                <a:ea typeface="Yu Gothic" panose="020B0400000000000000" pitchFamily="34" charset="-128"/>
              </a:rPr>
              <a:t>を追加する。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名前は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タスク一覧</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とする。</a:t>
            </a:r>
            <a:endParaRPr lang="en-GB" altLang="ja-JP" sz="2400" b="1">
              <a:solidFill>
                <a:srgbClr val="FF0000"/>
              </a:solidFill>
              <a:latin typeface="Yu Gothic" panose="020B0400000000000000" pitchFamily="34" charset="-128"/>
              <a:ea typeface="Yu Gothic" panose="020B0400000000000000" pitchFamily="34" charset="-128"/>
            </a:endParaRPr>
          </a:p>
        </p:txBody>
      </p:sp>
      <p:grpSp>
        <p:nvGrpSpPr>
          <p:cNvPr id="21" name="グループ化 20">
            <a:extLst>
              <a:ext uri="{FF2B5EF4-FFF2-40B4-BE49-F238E27FC236}">
                <a16:creationId xmlns:a16="http://schemas.microsoft.com/office/drawing/2014/main" id="{006E60B0-FE30-4730-9E2E-539E2E1E7FE9}"/>
              </a:ext>
            </a:extLst>
          </p:cNvPr>
          <p:cNvGrpSpPr/>
          <p:nvPr/>
        </p:nvGrpSpPr>
        <p:grpSpPr>
          <a:xfrm>
            <a:off x="2280015" y="1765705"/>
            <a:ext cx="7119563" cy="2973602"/>
            <a:chOff x="1026995" y="2250144"/>
            <a:chExt cx="10231595" cy="4273393"/>
          </a:xfrm>
        </p:grpSpPr>
        <p:pic>
          <p:nvPicPr>
            <p:cNvPr id="6" name="図 5">
              <a:extLst>
                <a:ext uri="{FF2B5EF4-FFF2-40B4-BE49-F238E27FC236}">
                  <a16:creationId xmlns:a16="http://schemas.microsoft.com/office/drawing/2014/main" id="{90C91640-439F-4892-B755-982941597A7B}"/>
                </a:ext>
              </a:extLst>
            </p:cNvPr>
            <p:cNvPicPr>
              <a:picLocks noChangeAspect="1"/>
            </p:cNvPicPr>
            <p:nvPr/>
          </p:nvPicPr>
          <p:blipFill>
            <a:blip r:embed="rId3"/>
            <a:stretch>
              <a:fillRect/>
            </a:stretch>
          </p:blipFill>
          <p:spPr>
            <a:xfrm>
              <a:off x="6571185" y="2250144"/>
              <a:ext cx="4687405" cy="4176599"/>
            </a:xfrm>
            <a:prstGeom prst="rect">
              <a:avLst/>
            </a:prstGeom>
          </p:spPr>
        </p:pic>
        <p:pic>
          <p:nvPicPr>
            <p:cNvPr id="8" name="図 7">
              <a:extLst>
                <a:ext uri="{FF2B5EF4-FFF2-40B4-BE49-F238E27FC236}">
                  <a16:creationId xmlns:a16="http://schemas.microsoft.com/office/drawing/2014/main" id="{C64F583B-0521-4949-9DCC-29650BA69F49}"/>
                </a:ext>
              </a:extLst>
            </p:cNvPr>
            <p:cNvPicPr>
              <a:picLocks noChangeAspect="1"/>
            </p:cNvPicPr>
            <p:nvPr/>
          </p:nvPicPr>
          <p:blipFill>
            <a:blip r:embed="rId4"/>
            <a:stretch>
              <a:fillRect/>
            </a:stretch>
          </p:blipFill>
          <p:spPr>
            <a:xfrm>
              <a:off x="1026995" y="3857445"/>
              <a:ext cx="4645727" cy="2666092"/>
            </a:xfrm>
            <a:prstGeom prst="rect">
              <a:avLst/>
            </a:prstGeom>
            <a:ln>
              <a:solidFill>
                <a:schemeClr val="tx1"/>
              </a:solidFill>
            </a:ln>
          </p:spPr>
        </p:pic>
        <p:sp>
          <p:nvSpPr>
            <p:cNvPr id="9" name="矢印: 右 8">
              <a:extLst>
                <a:ext uri="{FF2B5EF4-FFF2-40B4-BE49-F238E27FC236}">
                  <a16:creationId xmlns:a16="http://schemas.microsoft.com/office/drawing/2014/main" id="{BD44B906-8007-48FD-B6EB-0E51EEFF5951}"/>
                </a:ext>
              </a:extLst>
            </p:cNvPr>
            <p:cNvSpPr/>
            <p:nvPr/>
          </p:nvSpPr>
          <p:spPr bwMode="auto">
            <a:xfrm>
              <a:off x="5570645" y="4843981"/>
              <a:ext cx="1121963" cy="767368"/>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矢印: 右 9">
              <a:extLst>
                <a:ext uri="{FF2B5EF4-FFF2-40B4-BE49-F238E27FC236}">
                  <a16:creationId xmlns:a16="http://schemas.microsoft.com/office/drawing/2014/main" id="{738E3134-6D11-427D-BB42-3196B4E2AB5D}"/>
                </a:ext>
              </a:extLst>
            </p:cNvPr>
            <p:cNvSpPr/>
            <p:nvPr/>
          </p:nvSpPr>
          <p:spPr bwMode="auto">
            <a:xfrm rot="5400000">
              <a:off x="2849440" y="3218637"/>
              <a:ext cx="701234" cy="767368"/>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12" name="グループ化 11">
              <a:extLst>
                <a:ext uri="{FF2B5EF4-FFF2-40B4-BE49-F238E27FC236}">
                  <a16:creationId xmlns:a16="http://schemas.microsoft.com/office/drawing/2014/main" id="{A40A6D80-3F5E-4F14-8F67-CF4DF966810A}"/>
                </a:ext>
              </a:extLst>
            </p:cNvPr>
            <p:cNvGrpSpPr/>
            <p:nvPr/>
          </p:nvGrpSpPr>
          <p:grpSpPr>
            <a:xfrm>
              <a:off x="1047334" y="2250144"/>
              <a:ext cx="4605051" cy="1106442"/>
              <a:chOff x="1047334" y="2250144"/>
              <a:chExt cx="4605051" cy="1106442"/>
            </a:xfrm>
          </p:grpSpPr>
          <p:pic>
            <p:nvPicPr>
              <p:cNvPr id="7" name="図 6">
                <a:extLst>
                  <a:ext uri="{FF2B5EF4-FFF2-40B4-BE49-F238E27FC236}">
                    <a16:creationId xmlns:a16="http://schemas.microsoft.com/office/drawing/2014/main" id="{B71272B2-85D6-4E6D-A61E-9E96FE15046E}"/>
                  </a:ext>
                </a:extLst>
              </p:cNvPr>
              <p:cNvPicPr>
                <a:picLocks noChangeAspect="1"/>
              </p:cNvPicPr>
              <p:nvPr/>
            </p:nvPicPr>
            <p:blipFill>
              <a:blip r:embed="rId5"/>
              <a:stretch>
                <a:fillRect/>
              </a:stretch>
            </p:blipFill>
            <p:spPr>
              <a:xfrm>
                <a:off x="1047334" y="2250144"/>
                <a:ext cx="4605051" cy="1106442"/>
              </a:xfrm>
              <a:prstGeom prst="rect">
                <a:avLst/>
              </a:prstGeom>
              <a:ln>
                <a:solidFill>
                  <a:schemeClr val="tx1"/>
                </a:solidFill>
              </a:ln>
            </p:spPr>
          </p:pic>
          <p:sp>
            <p:nvSpPr>
              <p:cNvPr id="11" name="正方形/長方形 10">
                <a:extLst>
                  <a:ext uri="{FF2B5EF4-FFF2-40B4-BE49-F238E27FC236}">
                    <a16:creationId xmlns:a16="http://schemas.microsoft.com/office/drawing/2014/main" id="{FE15C017-642A-43AE-AECE-5DDF7D6E8FE4}"/>
                  </a:ext>
                </a:extLst>
              </p:cNvPr>
              <p:cNvSpPr/>
              <p:nvPr/>
            </p:nvSpPr>
            <p:spPr bwMode="auto">
              <a:xfrm>
                <a:off x="2941983" y="2885188"/>
                <a:ext cx="908720" cy="295334"/>
              </a:xfrm>
              <a:prstGeom prst="rect">
                <a:avLst/>
              </a:prstGeom>
              <a:solidFill>
                <a:srgbClr val="F3F2F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3" name="正方形/長方形 12">
              <a:extLst>
                <a:ext uri="{FF2B5EF4-FFF2-40B4-BE49-F238E27FC236}">
                  <a16:creationId xmlns:a16="http://schemas.microsoft.com/office/drawing/2014/main" id="{116B8886-7841-4435-B8D7-F96C82FE65B3}"/>
                </a:ext>
              </a:extLst>
            </p:cNvPr>
            <p:cNvSpPr/>
            <p:nvPr/>
          </p:nvSpPr>
          <p:spPr bwMode="auto">
            <a:xfrm>
              <a:off x="3720076" y="2847274"/>
              <a:ext cx="533872" cy="33324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正方形/長方形 13">
              <a:extLst>
                <a:ext uri="{FF2B5EF4-FFF2-40B4-BE49-F238E27FC236}">
                  <a16:creationId xmlns:a16="http://schemas.microsoft.com/office/drawing/2014/main" id="{D5C683E1-0851-44C0-BE6B-16192DB7BE30}"/>
                </a:ext>
              </a:extLst>
            </p:cNvPr>
            <p:cNvSpPr/>
            <p:nvPr/>
          </p:nvSpPr>
          <p:spPr bwMode="auto">
            <a:xfrm>
              <a:off x="3651919" y="4770784"/>
              <a:ext cx="658823" cy="82442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正方形/長方形 14">
              <a:extLst>
                <a:ext uri="{FF2B5EF4-FFF2-40B4-BE49-F238E27FC236}">
                  <a16:creationId xmlns:a16="http://schemas.microsoft.com/office/drawing/2014/main" id="{69C50B44-061B-46F9-AFEF-8FCB27992649}"/>
                </a:ext>
              </a:extLst>
            </p:cNvPr>
            <p:cNvSpPr/>
            <p:nvPr/>
          </p:nvSpPr>
          <p:spPr bwMode="auto">
            <a:xfrm>
              <a:off x="6893969" y="3540728"/>
              <a:ext cx="3959561" cy="82442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6" name="正方形/長方形 15">
              <a:extLst>
                <a:ext uri="{FF2B5EF4-FFF2-40B4-BE49-F238E27FC236}">
                  <a16:creationId xmlns:a16="http://schemas.microsoft.com/office/drawing/2014/main" id="{4DB72852-2F00-4B02-8A5A-FBF829518D0D}"/>
                </a:ext>
              </a:extLst>
            </p:cNvPr>
            <p:cNvSpPr/>
            <p:nvPr/>
          </p:nvSpPr>
          <p:spPr bwMode="auto">
            <a:xfrm>
              <a:off x="10183350" y="5787413"/>
              <a:ext cx="817847" cy="352130"/>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7" name="正方形/長方形 16">
            <a:extLst>
              <a:ext uri="{FF2B5EF4-FFF2-40B4-BE49-F238E27FC236}">
                <a16:creationId xmlns:a16="http://schemas.microsoft.com/office/drawing/2014/main" id="{F133D4F0-D4C2-4307-96FB-40C89F8D0EE4}"/>
              </a:ext>
            </a:extLst>
          </p:cNvPr>
          <p:cNvSpPr/>
          <p:nvPr/>
        </p:nvSpPr>
        <p:spPr>
          <a:xfrm>
            <a:off x="796284" y="4944121"/>
            <a:ext cx="10506974" cy="830997"/>
          </a:xfrm>
          <a:prstGeom prst="rect">
            <a:avLst/>
          </a:prstGeom>
        </p:spPr>
        <p:txBody>
          <a:bodyPr wrap="square" anchor="t">
            <a:spAutoFit/>
          </a:bodyPr>
          <a:lstStyle/>
          <a:p>
            <a:r>
              <a:rPr lang="en-US" altLang="ja-JP" sz="2400">
                <a:latin typeface="Yu Gothic" panose="020B0400000000000000" pitchFamily="34" charset="-128"/>
                <a:ea typeface="Yu Gothic" panose="020B0400000000000000" pitchFamily="34" charset="-128"/>
              </a:rPr>
              <a:t>3)</a:t>
            </a:r>
            <a:r>
              <a:rPr lang="ja-JP" altLang="en-US" sz="2400">
                <a:latin typeface="Yu Gothic" panose="020B0400000000000000" pitchFamily="34" charset="-128"/>
                <a:ea typeface="Yu Gothic" panose="020B0400000000000000" pitchFamily="34" charset="-128"/>
              </a:rPr>
              <a:t> タスク一覧タブを開き、</a:t>
            </a:r>
            <a:r>
              <a:rPr lang="en-GB" altLang="ja-JP" sz="2400" b="1">
                <a:latin typeface="Yu Gothic" panose="020B0400000000000000" pitchFamily="34" charset="-128"/>
                <a:ea typeface="Yu Gothic" panose="020B0400000000000000" pitchFamily="34" charset="-128"/>
              </a:rPr>
              <a:t>[</a:t>
            </a:r>
            <a:r>
              <a:rPr lang="ja-JP" altLang="en-US" sz="2400" b="1">
                <a:latin typeface="Yu Gothic" panose="020B0400000000000000" pitchFamily="34" charset="-128"/>
                <a:ea typeface="Yu Gothic" panose="020B0400000000000000" pitchFamily="34" charset="-128"/>
              </a:rPr>
              <a:t>申請の承認依頼</a:t>
            </a:r>
            <a:r>
              <a:rPr lang="en-GB" altLang="ja-JP" sz="2400" b="1">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と</a:t>
            </a:r>
            <a:r>
              <a:rPr lang="en-GB" altLang="ja-JP" sz="2400" b="1">
                <a:latin typeface="Yu Gothic" panose="020B0400000000000000" pitchFamily="34" charset="-128"/>
                <a:ea typeface="Yu Gothic" panose="020B0400000000000000" pitchFamily="34" charset="-128"/>
              </a:rPr>
              <a:t>[</a:t>
            </a:r>
            <a:r>
              <a:rPr lang="ja-JP" altLang="en-US" sz="2400" b="1">
                <a:latin typeface="Yu Gothic" panose="020B0400000000000000" pitchFamily="34" charset="-128"/>
                <a:ea typeface="Yu Gothic" panose="020B0400000000000000" pitchFamily="34" charset="-128"/>
              </a:rPr>
              <a:t>共有</a:t>
            </a:r>
            <a:r>
              <a:rPr lang="en-US" altLang="ja-JP" sz="2400" b="1">
                <a:latin typeface="Yu Gothic" panose="020B0400000000000000" pitchFamily="34" charset="-128"/>
                <a:ea typeface="Yu Gothic" panose="020B0400000000000000" pitchFamily="34" charset="-128"/>
              </a:rPr>
              <a:t>PC</a:t>
            </a:r>
            <a:r>
              <a:rPr lang="ja-JP" altLang="en-US" sz="2400" b="1">
                <a:latin typeface="Yu Gothic" panose="020B0400000000000000" pitchFamily="34" charset="-128"/>
                <a:ea typeface="Yu Gothic" panose="020B0400000000000000" pitchFamily="34" charset="-128"/>
              </a:rPr>
              <a:t>引き渡し</a:t>
            </a:r>
            <a:r>
              <a:rPr lang="en-GB" altLang="ja-JP" sz="2400" b="1">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の</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バケットを作成する。</a:t>
            </a:r>
            <a:endParaRPr lang="en-GB" altLang="ja-JP" sz="2400">
              <a:latin typeface="Yu Gothic" panose="020B0400000000000000" pitchFamily="34" charset="-128"/>
              <a:ea typeface="Yu Gothic" panose="020B0400000000000000" pitchFamily="34" charset="-128"/>
            </a:endParaRPr>
          </a:p>
        </p:txBody>
      </p:sp>
      <p:grpSp>
        <p:nvGrpSpPr>
          <p:cNvPr id="23" name="グループ化 22">
            <a:extLst>
              <a:ext uri="{FF2B5EF4-FFF2-40B4-BE49-F238E27FC236}">
                <a16:creationId xmlns:a16="http://schemas.microsoft.com/office/drawing/2014/main" id="{D43DC968-6493-48D9-A698-46D8A27AF4FF}"/>
              </a:ext>
            </a:extLst>
          </p:cNvPr>
          <p:cNvGrpSpPr/>
          <p:nvPr/>
        </p:nvGrpSpPr>
        <p:grpSpPr>
          <a:xfrm>
            <a:off x="2049611" y="5758382"/>
            <a:ext cx="8092779" cy="889625"/>
            <a:chOff x="1127694" y="5667504"/>
            <a:chExt cx="8092779" cy="889625"/>
          </a:xfrm>
        </p:grpSpPr>
        <p:pic>
          <p:nvPicPr>
            <p:cNvPr id="18" name="図 17">
              <a:extLst>
                <a:ext uri="{FF2B5EF4-FFF2-40B4-BE49-F238E27FC236}">
                  <a16:creationId xmlns:a16="http://schemas.microsoft.com/office/drawing/2014/main" id="{50199054-681D-47A6-81DA-0D910E1D8038}"/>
                </a:ext>
              </a:extLst>
            </p:cNvPr>
            <p:cNvPicPr>
              <a:picLocks noChangeAspect="1"/>
            </p:cNvPicPr>
            <p:nvPr/>
          </p:nvPicPr>
          <p:blipFill>
            <a:blip r:embed="rId6"/>
            <a:stretch>
              <a:fillRect/>
            </a:stretch>
          </p:blipFill>
          <p:spPr>
            <a:xfrm>
              <a:off x="1127694" y="5667504"/>
              <a:ext cx="2860605" cy="889625"/>
            </a:xfrm>
            <a:prstGeom prst="rect">
              <a:avLst/>
            </a:prstGeom>
            <a:ln>
              <a:solidFill>
                <a:schemeClr val="tx1"/>
              </a:solidFill>
            </a:ln>
          </p:spPr>
        </p:pic>
        <p:pic>
          <p:nvPicPr>
            <p:cNvPr id="19" name="図 18">
              <a:extLst>
                <a:ext uri="{FF2B5EF4-FFF2-40B4-BE49-F238E27FC236}">
                  <a16:creationId xmlns:a16="http://schemas.microsoft.com/office/drawing/2014/main" id="{686823E9-56E2-4939-9537-5F269908CD99}"/>
                </a:ext>
              </a:extLst>
            </p:cNvPr>
            <p:cNvPicPr>
              <a:picLocks noChangeAspect="1"/>
            </p:cNvPicPr>
            <p:nvPr/>
          </p:nvPicPr>
          <p:blipFill>
            <a:blip r:embed="rId7"/>
            <a:stretch>
              <a:fillRect/>
            </a:stretch>
          </p:blipFill>
          <p:spPr>
            <a:xfrm>
              <a:off x="5362044" y="5667504"/>
              <a:ext cx="3858429" cy="889625"/>
            </a:xfrm>
            <a:prstGeom prst="rect">
              <a:avLst/>
            </a:prstGeom>
            <a:ln>
              <a:solidFill>
                <a:schemeClr val="tx1"/>
              </a:solidFill>
            </a:ln>
          </p:spPr>
        </p:pic>
        <p:sp>
          <p:nvSpPr>
            <p:cNvPr id="22" name="矢印: 右 21">
              <a:extLst>
                <a:ext uri="{FF2B5EF4-FFF2-40B4-BE49-F238E27FC236}">
                  <a16:creationId xmlns:a16="http://schemas.microsoft.com/office/drawing/2014/main" id="{D260B4B2-6380-435A-824D-307DCD7D6A32}"/>
                </a:ext>
              </a:extLst>
            </p:cNvPr>
            <p:cNvSpPr/>
            <p:nvPr/>
          </p:nvSpPr>
          <p:spPr bwMode="auto">
            <a:xfrm>
              <a:off x="3974798" y="5853701"/>
              <a:ext cx="1537904" cy="533966"/>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376707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ea typeface="+mj-ea"/>
              </a:rPr>
              <a:t>1. </a:t>
            </a:r>
            <a:r>
              <a:rPr lang="ja-JP" altLang="en-US">
                <a:solidFill>
                  <a:schemeClr val="bg2">
                    <a:lumMod val="75000"/>
                  </a:schemeClr>
                </a:solidFill>
                <a:latin typeface="+mj-ea"/>
                <a:ea typeface="+mj-ea"/>
              </a:rPr>
              <a:t>申請フォームをつくる </a:t>
            </a:r>
            <a:r>
              <a:rPr lang="en-GB" altLang="ja-JP">
                <a:solidFill>
                  <a:schemeClr val="bg2">
                    <a:lumMod val="75000"/>
                  </a:schemeClr>
                </a:solidFill>
                <a:latin typeface="+mj-ea"/>
                <a:ea typeface="+mj-ea"/>
              </a:rPr>
              <a:t>( 1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519248" y="1104131"/>
            <a:ext cx="4931808" cy="5078313"/>
          </a:xfrm>
          <a:prstGeom prst="rect">
            <a:avLst/>
          </a:prstGeom>
        </p:spPr>
        <p:txBody>
          <a:bodyPr wrap="square">
            <a:spAutoFit/>
          </a:bodyPr>
          <a:lstStyle/>
          <a:p>
            <a:r>
              <a:rPr lang="ja-JP" altLang="en-US" sz="2400">
                <a:latin typeface="Yu Gothic" panose="020B0400000000000000" pitchFamily="34" charset="-128"/>
                <a:ea typeface="Yu Gothic" panose="020B0400000000000000" pitchFamily="34" charset="-128"/>
              </a:rPr>
              <a:t>次のテンプレートをクリックし</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複製</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を押せば完了。</a:t>
            </a:r>
            <a:endParaRPr lang="en-GB" altLang="ja-JP" sz="2400">
              <a:latin typeface="Yu Gothic" panose="020B0400000000000000" pitchFamily="34" charset="-128"/>
              <a:ea typeface="Yu Gothic" panose="020B0400000000000000" pitchFamily="34" charset="-128"/>
            </a:endParaRPr>
          </a:p>
          <a:p>
            <a:r>
              <a:rPr lang="ja-JP" altLang="en-US" sz="2000"/>
              <a:t>共有</a:t>
            </a:r>
            <a:r>
              <a:rPr lang="en-US" altLang="ja-JP" sz="2000"/>
              <a:t>PC</a:t>
            </a:r>
            <a:r>
              <a:rPr lang="ja-JP" altLang="en-US" sz="2000"/>
              <a:t>利用者申請用のテンプレート</a:t>
            </a:r>
            <a:endParaRPr lang="en-GB" sz="2000"/>
          </a:p>
          <a:p>
            <a:r>
              <a:rPr lang="en-GB" sz="1400">
                <a:hlinkClick r:id="rId2"/>
              </a:rPr>
              <a:t>https://forms.office.com/Pages/ShareFormPage.aspx?id=v4j5cvGGr0GRqy180BHbR-Vwv-Uj05dBiZJH63DgIxdUQ1JPMldEU09NNEY4VDZPTkFWRlhKV1lCSSQlQCN0PWcu&amp;sharetoken=ibWHIAshdPvKBWkhXkOH</a:t>
            </a:r>
            <a:endParaRPr lang="en-GB" sz="1400"/>
          </a:p>
          <a:p>
            <a:endParaRPr lang="en-GB" altLang="ja-JP" sz="240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以下、手作りの場合：</a:t>
            </a:r>
            <a:endParaRPr lang="en-US" altLang="ja-JP" sz="2000">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000">
                <a:latin typeface="Yu Gothic" panose="020B0400000000000000" pitchFamily="34" charset="-128"/>
                <a:ea typeface="Yu Gothic" panose="020B0400000000000000" pitchFamily="34" charset="-128"/>
              </a:rPr>
              <a:t>O365 </a:t>
            </a:r>
            <a:r>
              <a:rPr lang="ja-JP" altLang="en-US" sz="2000">
                <a:latin typeface="Yu Gothic" panose="020B0400000000000000" pitchFamily="34" charset="-128"/>
                <a:ea typeface="Yu Gothic" panose="020B0400000000000000" pitchFamily="34" charset="-128"/>
              </a:rPr>
              <a:t>ホームページから「</a:t>
            </a:r>
            <a:r>
              <a:rPr lang="en-US" altLang="ja-JP" sz="2000">
                <a:latin typeface="Yu Gothic" panose="020B0400000000000000" pitchFamily="34" charset="-128"/>
                <a:ea typeface="Yu Gothic" panose="020B0400000000000000" pitchFamily="34" charset="-128"/>
              </a:rPr>
              <a:t>Forms</a:t>
            </a:r>
            <a:r>
              <a:rPr lang="ja-JP" altLang="en-US" sz="2000">
                <a:latin typeface="Yu Gothic" panose="020B0400000000000000" pitchFamily="34" charset="-128"/>
                <a:ea typeface="Yu Gothic" panose="020B0400000000000000" pitchFamily="34" charset="-128"/>
              </a:rPr>
              <a:t>」をクリック</a:t>
            </a:r>
            <a:br>
              <a:rPr lang="en-GB" altLang="ja-JP" sz="2000">
                <a:latin typeface="Yu Gothic" panose="020B0400000000000000" pitchFamily="34" charset="-128"/>
                <a:ea typeface="Yu Gothic" panose="020B0400000000000000" pitchFamily="34" charset="-128"/>
              </a:rPr>
            </a:br>
            <a:r>
              <a:rPr lang="en-US"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なければ 「すべてのアプリを探す」から見つけれます</a:t>
            </a:r>
            <a:endParaRPr lang="en-GB" altLang="ja-JP">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000">
                <a:latin typeface="Yu Gothic" panose="020B0400000000000000" pitchFamily="34" charset="-128"/>
                <a:ea typeface="Yu Gothic" panose="020B0400000000000000" pitchFamily="34" charset="-128"/>
              </a:rPr>
              <a:t>Forms </a:t>
            </a:r>
            <a:r>
              <a:rPr lang="ja-JP" altLang="en-US" sz="2000">
                <a:latin typeface="Yu Gothic" panose="020B0400000000000000" pitchFamily="34" charset="-128"/>
                <a:ea typeface="Yu Gothic" panose="020B0400000000000000" pitchFamily="34" charset="-128"/>
              </a:rPr>
              <a:t>の画面で「新しいフォーム」をクリック</a:t>
            </a:r>
          </a:p>
          <a:p>
            <a:pPr marL="514350" indent="-514350">
              <a:buFont typeface="+mj-lt"/>
              <a:buAutoNum type="arabicParenR"/>
            </a:pPr>
            <a:r>
              <a:rPr lang="ja-JP" altLang="en-US" sz="2000">
                <a:latin typeface="Yu Gothic" panose="020B0400000000000000" pitchFamily="34" charset="-128"/>
                <a:ea typeface="Yu Gothic" panose="020B0400000000000000" pitchFamily="34" charset="-128"/>
              </a:rPr>
              <a:t>入力項目を適宜追加</a:t>
            </a:r>
          </a:p>
          <a:p>
            <a:pPr marL="514350" indent="-514350">
              <a:buFont typeface="+mj-lt"/>
              <a:buAutoNum type="arabicParenR"/>
            </a:pPr>
            <a:r>
              <a:rPr lang="ja-JP" altLang="en-US" sz="2000">
                <a:latin typeface="Yu Gothic" panose="020B0400000000000000" pitchFamily="34" charset="-128"/>
                <a:ea typeface="Yu Gothic" panose="020B0400000000000000" pitchFamily="34" charset="-128"/>
              </a:rPr>
              <a:t>内容は自動で保存される</a:t>
            </a:r>
            <a:endParaRPr lang="en-GB" sz="2000">
              <a:latin typeface="Yu Gothic" panose="020B0400000000000000" pitchFamily="34" charset="-128"/>
              <a:ea typeface="Yu Gothic" panose="020B0400000000000000" pitchFamily="34" charset="-128"/>
            </a:endParaRPr>
          </a:p>
        </p:txBody>
      </p:sp>
      <p:sp>
        <p:nvSpPr>
          <p:cNvPr id="3" name="正方形/長方形 2">
            <a:extLst>
              <a:ext uri="{FF2B5EF4-FFF2-40B4-BE49-F238E27FC236}">
                <a16:creationId xmlns:a16="http://schemas.microsoft.com/office/drawing/2014/main" id="{5F11878B-9181-44F2-B62D-F485B89BDD7A}"/>
              </a:ext>
            </a:extLst>
          </p:cNvPr>
          <p:cNvSpPr/>
          <p:nvPr/>
        </p:nvSpPr>
        <p:spPr>
          <a:xfrm>
            <a:off x="369061" y="6164898"/>
            <a:ext cx="11302104" cy="892552"/>
          </a:xfrm>
          <a:prstGeom prst="rect">
            <a:avLst/>
          </a:prstGeom>
        </p:spPr>
        <p:txBody>
          <a:bodyPr wrap="square">
            <a:spAutoFit/>
          </a:bodyPr>
          <a:lstStyle/>
          <a:p>
            <a:r>
              <a:rPr lang="en-US" altLang="ja-JP"/>
              <a:t>Forms</a:t>
            </a:r>
            <a:r>
              <a:rPr lang="ja-JP" altLang="en-US"/>
              <a:t> の使い方解説はこちらから</a:t>
            </a:r>
            <a:endParaRPr lang="en-GB" altLang="ja-JP"/>
          </a:p>
          <a:p>
            <a:r>
              <a:rPr lang="en-GB" sz="1600">
                <a:hlinkClick r:id="rId3"/>
              </a:rPr>
              <a:t>https://support.office.com/ja-jp/article/Microsoft-Forms-を使用してフォームを作成する-4ffb64cc-7d5d-402f-b82e-b1d49418fd9d</a:t>
            </a:r>
            <a:endParaRPr lang="en-GB" sz="1600"/>
          </a:p>
          <a:p>
            <a:endParaRPr lang="en-GB"/>
          </a:p>
        </p:txBody>
      </p:sp>
      <p:pic>
        <p:nvPicPr>
          <p:cNvPr id="4" name="図 3">
            <a:extLst>
              <a:ext uri="{FF2B5EF4-FFF2-40B4-BE49-F238E27FC236}">
                <a16:creationId xmlns:a16="http://schemas.microsoft.com/office/drawing/2014/main" id="{22D5586B-DB0C-46EF-AB76-CE7AF0639182}"/>
              </a:ext>
            </a:extLst>
          </p:cNvPr>
          <p:cNvPicPr>
            <a:picLocks noChangeAspect="1"/>
          </p:cNvPicPr>
          <p:nvPr/>
        </p:nvPicPr>
        <p:blipFill>
          <a:blip r:embed="rId4"/>
          <a:stretch>
            <a:fillRect/>
          </a:stretch>
        </p:blipFill>
        <p:spPr>
          <a:xfrm>
            <a:off x="5679503" y="1019594"/>
            <a:ext cx="5533627" cy="4443430"/>
          </a:xfrm>
          <a:prstGeom prst="rect">
            <a:avLst/>
          </a:prstGeom>
          <a:ln>
            <a:solidFill>
              <a:schemeClr val="tx1"/>
            </a:solidFill>
          </a:ln>
        </p:spPr>
      </p:pic>
    </p:spTree>
    <p:extLst>
      <p:ext uri="{BB962C8B-B14F-4D97-AF65-F5344CB8AC3E}">
        <p14:creationId xmlns:p14="http://schemas.microsoft.com/office/powerpoint/2010/main" val="273844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ea typeface="+mj-ea"/>
              </a:rPr>
              <a:t>2.</a:t>
            </a:r>
            <a:r>
              <a:rPr lang="ja-JP" altLang="en-US">
                <a:solidFill>
                  <a:schemeClr val="bg2">
                    <a:lumMod val="75000"/>
                  </a:schemeClr>
                </a:solidFill>
                <a:latin typeface="+mj-ea"/>
                <a:ea typeface="+mj-ea"/>
              </a:rPr>
              <a:t>申請データを保存するリストをつくる</a:t>
            </a:r>
            <a:r>
              <a:rPr lang="en-GB">
                <a:solidFill>
                  <a:schemeClr val="bg2">
                    <a:lumMod val="75000"/>
                  </a:schemeClr>
                </a:solidFill>
                <a:latin typeface="+mj-ea"/>
                <a:ea typeface="+mj-ea"/>
              </a:rPr>
              <a:t> </a:t>
            </a:r>
            <a:r>
              <a:rPr lang="en-GB" altLang="ja-JP">
                <a:solidFill>
                  <a:schemeClr val="bg2">
                    <a:lumMod val="75000"/>
                  </a:schemeClr>
                </a:solidFill>
                <a:latin typeface="+mj-ea"/>
                <a:ea typeface="+mj-ea"/>
              </a:rPr>
              <a:t>( 8 </a:t>
            </a:r>
            <a:r>
              <a:rPr lang="ja-JP" altLang="en-US">
                <a:solidFill>
                  <a:schemeClr val="bg2">
                    <a:lumMod val="75000"/>
                  </a:schemeClr>
                </a:solidFill>
                <a:latin typeface="+mj-ea"/>
                <a:ea typeface="+mj-ea"/>
              </a:rPr>
              <a:t>分</a:t>
            </a:r>
            <a:r>
              <a:rPr lang="en-GB" altLang="ja-JP">
                <a:solidFill>
                  <a:schemeClr val="bg2">
                    <a:lumMod val="75000"/>
                  </a:schemeClr>
                </a:solidFill>
                <a:latin typeface="+mj-ea"/>
                <a:ea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20" y="1260765"/>
            <a:ext cx="10506974" cy="4216539"/>
          </a:xfrm>
          <a:prstGeom prst="rect">
            <a:avLst/>
          </a:prstGeom>
        </p:spPr>
        <p:txBody>
          <a:bodyPr wrap="square" anchor="t">
            <a:spAutoFit/>
          </a:bodyPr>
          <a:lstStyle/>
          <a:p>
            <a:r>
              <a:rPr lang="en-US" altLang="ja-JP" sz="2400" b="1">
                <a:solidFill>
                  <a:srgbClr val="FF0000"/>
                </a:solidFill>
                <a:latin typeface="Yu Gothic" panose="020B0400000000000000" pitchFamily="34" charset="-128"/>
                <a:ea typeface="Yu Gothic" panose="020B0400000000000000" pitchFamily="34" charset="-128"/>
              </a:rPr>
              <a:t>※</a:t>
            </a:r>
            <a:r>
              <a:rPr lang="ja-JP" altLang="en-US" sz="2400" b="1">
                <a:solidFill>
                  <a:srgbClr val="FF0000"/>
                </a:solidFill>
                <a:latin typeface="Yu Gothic" panose="020B0400000000000000" pitchFamily="34" charset="-128"/>
                <a:ea typeface="Yu Gothic" panose="020B0400000000000000" pitchFamily="34" charset="-128"/>
              </a:rPr>
              <a:t>既に </a:t>
            </a:r>
            <a:r>
              <a:rPr lang="en-GB" altLang="ja-JP" sz="2400" b="1">
                <a:solidFill>
                  <a:srgbClr val="FF0000"/>
                </a:solidFill>
                <a:latin typeface="Yu Gothic" panose="020B0400000000000000" pitchFamily="34" charset="-128"/>
                <a:ea typeface="Yu Gothic" panose="020B0400000000000000" pitchFamily="34" charset="-128"/>
              </a:rPr>
              <a:t>Teams </a:t>
            </a:r>
            <a:r>
              <a:rPr lang="ja-JP" altLang="en-US" sz="2400" b="1">
                <a:solidFill>
                  <a:srgbClr val="FF0000"/>
                </a:solidFill>
                <a:latin typeface="Yu Gothic" panose="020B0400000000000000" pitchFamily="34" charset="-128"/>
                <a:ea typeface="Yu Gothic" panose="020B0400000000000000" pitchFamily="34" charset="-128"/>
              </a:rPr>
              <a:t>と連動したサイトがある場合は </a:t>
            </a:r>
            <a:r>
              <a:rPr lang="en-GB" altLang="ja-JP" sz="2400" b="1">
                <a:solidFill>
                  <a:srgbClr val="FF0000"/>
                </a:solidFill>
                <a:latin typeface="Yu Gothic" panose="020B0400000000000000" pitchFamily="34" charset="-128"/>
                <a:ea typeface="Yu Gothic" panose="020B0400000000000000" pitchFamily="34" charset="-128"/>
              </a:rPr>
              <a:t>3) </a:t>
            </a:r>
            <a:r>
              <a:rPr lang="ja-JP" altLang="en-US" sz="2400" b="1">
                <a:solidFill>
                  <a:srgbClr val="FF0000"/>
                </a:solidFill>
                <a:latin typeface="Yu Gothic" panose="020B0400000000000000" pitchFamily="34" charset="-128"/>
                <a:ea typeface="Yu Gothic" panose="020B0400000000000000" pitchFamily="34" charset="-128"/>
              </a:rPr>
              <a:t>から実施してください。</a:t>
            </a:r>
            <a:endParaRPr lang="en-US" altLang="ja-JP" sz="2400" b="1">
              <a:solidFill>
                <a:srgbClr val="FF0000"/>
              </a:solidFill>
              <a:latin typeface="Yu Gothic" panose="020B0400000000000000" pitchFamily="34" charset="-128"/>
              <a:ea typeface="Yu Gothic" panose="020B0400000000000000" pitchFamily="34" charset="-128"/>
            </a:endParaRPr>
          </a:p>
          <a:p>
            <a:pPr marL="514350" indent="-514350">
              <a:buFont typeface="+mj-lt"/>
              <a:buAutoNum type="arabicParenR"/>
            </a:pPr>
            <a:r>
              <a:rPr lang="en-US" altLang="ja-JP" sz="2800">
                <a:latin typeface="Yu Gothic" panose="020B0400000000000000" pitchFamily="34" charset="-128"/>
                <a:ea typeface="Yu Gothic" panose="020B0400000000000000" pitchFamily="34" charset="-128"/>
              </a:rPr>
              <a:t>O365 </a:t>
            </a:r>
            <a:r>
              <a:rPr lang="ja-JP" altLang="en-US" sz="2800">
                <a:latin typeface="Yu Gothic" panose="020B0400000000000000" pitchFamily="34" charset="-128"/>
                <a:ea typeface="Yu Gothic" panose="020B0400000000000000" pitchFamily="34" charset="-128"/>
              </a:rPr>
              <a:t>ホームページから「</a:t>
            </a:r>
            <a:r>
              <a:rPr lang="en-US" altLang="ja-JP" sz="2800">
                <a:latin typeface="Yu Gothic" panose="020B0400000000000000" pitchFamily="34" charset="-128"/>
                <a:ea typeface="Yu Gothic" panose="020B0400000000000000" pitchFamily="34" charset="-128"/>
              </a:rPr>
              <a:t>SharePoint Online</a:t>
            </a:r>
            <a:r>
              <a:rPr lang="ja-JP" altLang="en-US" sz="2800">
                <a:latin typeface="Yu Gothic" panose="020B0400000000000000" pitchFamily="34" charset="-128"/>
                <a:ea typeface="Yu Gothic" panose="020B0400000000000000" pitchFamily="34" charset="-128"/>
              </a:rPr>
              <a:t>」をクリック。</a:t>
            </a:r>
            <a:br>
              <a:rPr lang="ja-JP" altLang="en-US" sz="2800">
                <a:latin typeface="Yu Gothic" panose="020B0400000000000000" pitchFamily="34" charset="-128"/>
                <a:ea typeface="Yu Gothic" panose="020B0400000000000000" pitchFamily="34" charset="-128"/>
              </a:rPr>
            </a:br>
            <a:r>
              <a:rPr lang="en-US"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なければ 「すべてのアプリを探す」から見つけれます</a:t>
            </a:r>
            <a:endParaRPr lang="en-GB" altLang="ja-JP" sz="2400">
              <a:latin typeface="Yu Gothic" panose="020B0400000000000000" pitchFamily="34" charset="-128"/>
              <a:ea typeface="Yu Gothic" panose="020B0400000000000000" pitchFamily="34" charset="-128"/>
            </a:endParaRPr>
          </a:p>
          <a:p>
            <a:pPr marL="457200" indent="-457200">
              <a:buFont typeface="+mj-lt"/>
              <a:buAutoNum type="arabicParenR"/>
            </a:pPr>
            <a:endParaRPr lang="en-GB" altLang="ja-JP" sz="2400">
              <a:latin typeface="Yu Gothic" panose="020B0400000000000000" pitchFamily="34" charset="-128"/>
              <a:ea typeface="Yu Gothic" panose="020B0400000000000000" pitchFamily="34" charset="-128"/>
            </a:endParaRPr>
          </a:p>
          <a:p>
            <a:pPr marL="514350" indent="-514350">
              <a:buFont typeface="+mj-lt"/>
              <a:buAutoNum type="arabicParenR"/>
            </a:pPr>
            <a:r>
              <a:rPr lang="ja-JP" altLang="en-US" sz="2800">
                <a:latin typeface="Yu Gothic" panose="020B0400000000000000" pitchFamily="34" charset="-128"/>
                <a:ea typeface="Yu Gothic" panose="020B0400000000000000" pitchFamily="34" charset="-128"/>
              </a:rPr>
              <a:t>「＋サイトの作成」をクリックし任意のチームサイトまたは</a:t>
            </a:r>
            <a:br>
              <a:rPr lang="en-GB" altLang="ja-JP" sz="2800">
                <a:latin typeface="Yu Gothic" panose="020B0400000000000000" pitchFamily="34" charset="-128"/>
                <a:ea typeface="Yu Gothic" panose="020B0400000000000000" pitchFamily="34" charset="-128"/>
              </a:rPr>
            </a:br>
            <a:r>
              <a:rPr lang="ja-JP" altLang="en-US" sz="2800">
                <a:latin typeface="Yu Gothic" panose="020B0400000000000000" pitchFamily="34" charset="-128"/>
                <a:ea typeface="Yu Gothic" panose="020B0400000000000000" pitchFamily="34" charset="-128"/>
              </a:rPr>
              <a:t>コミュニケーションサイトを作成する。</a:t>
            </a:r>
            <a:endParaRPr lang="en-GB" altLang="ja-JP" sz="2800">
              <a:latin typeface="Yu Gothic" panose="020B0400000000000000" pitchFamily="34" charset="-128"/>
              <a:ea typeface="Yu Gothic" panose="020B0400000000000000" pitchFamily="34" charset="-128"/>
            </a:endParaRPr>
          </a:p>
          <a:p>
            <a:pPr marL="514350" indent="-514350">
              <a:buFont typeface="+mj-lt"/>
              <a:buAutoNum type="arabicParenR"/>
            </a:pPr>
            <a:endParaRPr lang="ja-JP" altLang="en-US" sz="2800">
              <a:latin typeface="Yu Gothic" panose="020B0400000000000000" pitchFamily="34" charset="-128"/>
              <a:ea typeface="Yu Gothic" panose="020B0400000000000000" pitchFamily="34" charset="-128"/>
            </a:endParaRPr>
          </a:p>
          <a:p>
            <a:pPr marL="514350" indent="-514350">
              <a:buFont typeface="+mj-lt"/>
              <a:buAutoNum type="arabicParenR"/>
            </a:pP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サイトコンテンツ</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新規</a:t>
            </a:r>
            <a:r>
              <a:rPr lang="en-GB" altLang="ja-JP" sz="2800">
                <a:latin typeface="Yu Gothic" panose="020B0400000000000000" pitchFamily="34" charset="-128"/>
                <a:ea typeface="Yu Gothic" panose="020B0400000000000000" pitchFamily="34" charset="-128"/>
              </a:rPr>
              <a:t>] &gt; [</a:t>
            </a:r>
            <a:r>
              <a:rPr lang="ja-JP" altLang="en-US" sz="2800">
                <a:latin typeface="Yu Gothic" panose="020B0400000000000000" pitchFamily="34" charset="-128"/>
                <a:ea typeface="Yu Gothic" panose="020B0400000000000000" pitchFamily="34" charset="-128"/>
              </a:rPr>
              <a:t>リスト</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 と選択し、</a:t>
            </a:r>
            <a:br>
              <a:rPr lang="ja-JP" altLang="en-US" sz="2800">
                <a:latin typeface="Yu Gothic" panose="020B0400000000000000" pitchFamily="34" charset="-128"/>
                <a:ea typeface="Yu Gothic" panose="020B0400000000000000" pitchFamily="34" charset="-128"/>
              </a:rPr>
            </a:br>
            <a:r>
              <a:rPr lang="ja-JP" altLang="en-US" sz="2800">
                <a:latin typeface="Yu Gothic" panose="020B0400000000000000" pitchFamily="34" charset="-128"/>
                <a:ea typeface="Yu Gothic" panose="020B0400000000000000" pitchFamily="34" charset="-128"/>
              </a:rPr>
              <a:t>名前は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共有</a:t>
            </a:r>
            <a:r>
              <a:rPr lang="en-GB" altLang="ja-JP" sz="2800">
                <a:latin typeface="Yu Gothic" panose="020B0400000000000000" pitchFamily="34" charset="-128"/>
                <a:ea typeface="Yu Gothic" panose="020B0400000000000000" pitchFamily="34" charset="-128"/>
              </a:rPr>
              <a:t>PC</a:t>
            </a:r>
            <a:r>
              <a:rPr lang="ja-JP" altLang="en-US" sz="2800">
                <a:latin typeface="Yu Gothic" panose="020B0400000000000000" pitchFamily="34" charset="-128"/>
                <a:ea typeface="Yu Gothic" panose="020B0400000000000000" pitchFamily="34" charset="-128"/>
              </a:rPr>
              <a:t>利用者変更申請リスト</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とする。</a:t>
            </a:r>
          </a:p>
          <a:p>
            <a:endParaRPr lang="en-GB" altLang="ja-JP" sz="280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488076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2.</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( 8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387359" y="919995"/>
            <a:ext cx="11804641" cy="3046988"/>
          </a:xfrm>
          <a:prstGeom prst="rect">
            <a:avLst/>
          </a:prstGeom>
        </p:spPr>
        <p:txBody>
          <a:bodyPr wrap="square" anchor="t">
            <a:spAutoFit/>
          </a:bodyPr>
          <a:lstStyle/>
          <a:p>
            <a:r>
              <a:rPr lang="en-GB" sz="2400">
                <a:latin typeface="Yu Gothic" panose="020B0400000000000000" pitchFamily="34" charset="-128"/>
                <a:ea typeface="Yu Gothic" panose="020B0400000000000000" pitchFamily="34" charset="-128"/>
              </a:rPr>
              <a:t>4) </a:t>
            </a:r>
            <a:r>
              <a:rPr lang="ja-JP" altLang="en-US" sz="2400">
                <a:latin typeface="Yu Gothic" panose="020B0400000000000000" pitchFamily="34" charset="-128"/>
                <a:ea typeface="Yu Gothic" panose="020B0400000000000000" pitchFamily="34" charset="-128"/>
              </a:rPr>
              <a:t>空のリストができたら、</a:t>
            </a:r>
            <a:r>
              <a:rPr lang="en-GB"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クイック編集</a:t>
            </a:r>
            <a:r>
              <a:rPr lang="en-GB"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で申請時の入力項目を列として追加する。</a:t>
            </a:r>
            <a:br>
              <a:rPr lang="en-GB" altLang="ja-JP" sz="2400">
                <a:latin typeface="Yu Gothic" panose="020B0400000000000000" pitchFamily="34" charset="-128"/>
                <a:ea typeface="Yu Gothic" panose="020B0400000000000000" pitchFamily="34" charset="-128"/>
              </a:rPr>
            </a:br>
            <a:r>
              <a:rPr lang="ja-JP" altLang="en-US" sz="2400" b="1">
                <a:latin typeface="Yu Gothic" panose="020B0400000000000000" pitchFamily="34" charset="-128"/>
                <a:ea typeface="Yu Gothic" panose="020B0400000000000000" pitchFamily="34" charset="-128"/>
              </a:rPr>
              <a:t>全て文字列（テキスト）形式</a:t>
            </a:r>
            <a:endParaRPr lang="en-GB" altLang="ja-JP" sz="2400" b="1">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申請日時</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申請番号</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ユーザー</a:t>
            </a:r>
            <a:r>
              <a:rPr lang="en-US" altLang="ja-JP" sz="2000">
                <a:latin typeface="Yu Gothic" panose="020B0400000000000000" pitchFamily="34" charset="-128"/>
                <a:ea typeface="Yu Gothic" panose="020B0400000000000000" pitchFamily="34" charset="-128"/>
              </a:rPr>
              <a:t>ID</a:t>
            </a: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申請者氏名</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所属</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利用希望デバイス</a:t>
            </a:r>
            <a:endParaRPr lang="en-GB" altLang="ja-JP" sz="2000">
              <a:latin typeface="Yu Gothic" panose="020B0400000000000000" pitchFamily="34" charset="-128"/>
              <a:ea typeface="Yu Gothic" panose="020B0400000000000000" pitchFamily="34" charset="-128"/>
            </a:endParaRPr>
          </a:p>
          <a:p>
            <a:endParaRPr lang="en-GB" altLang="ja-JP" sz="24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DE7366DA-4DF2-43B8-BE70-AF1AAFD299CB}"/>
              </a:ext>
            </a:extLst>
          </p:cNvPr>
          <p:cNvPicPr>
            <a:picLocks noChangeAspect="1"/>
          </p:cNvPicPr>
          <p:nvPr/>
        </p:nvPicPr>
        <p:blipFill>
          <a:blip r:embed="rId3"/>
          <a:stretch>
            <a:fillRect/>
          </a:stretch>
        </p:blipFill>
        <p:spPr>
          <a:xfrm>
            <a:off x="710654" y="4084489"/>
            <a:ext cx="10577590" cy="1147771"/>
          </a:xfrm>
          <a:prstGeom prst="rect">
            <a:avLst/>
          </a:prstGeom>
          <a:ln>
            <a:solidFill>
              <a:schemeClr val="tx1"/>
            </a:solidFill>
          </a:ln>
        </p:spPr>
      </p:pic>
      <p:sp>
        <p:nvSpPr>
          <p:cNvPr id="4" name="正方形/長方形 3">
            <a:extLst>
              <a:ext uri="{FF2B5EF4-FFF2-40B4-BE49-F238E27FC236}">
                <a16:creationId xmlns:a16="http://schemas.microsoft.com/office/drawing/2014/main" id="{7A9E6A95-37EC-4DEB-AE93-1B65A7B0B7FE}"/>
              </a:ext>
            </a:extLst>
          </p:cNvPr>
          <p:cNvSpPr/>
          <p:nvPr/>
        </p:nvSpPr>
        <p:spPr>
          <a:xfrm>
            <a:off x="3002567" y="1650852"/>
            <a:ext cx="6096000" cy="1938992"/>
          </a:xfrm>
          <a:prstGeom prst="rect">
            <a:avLst/>
          </a:prstGeom>
        </p:spPr>
        <p:txBody>
          <a:bodyPr>
            <a:spAutoFit/>
          </a:bodyPr>
          <a:lstStyle/>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利用期間</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用途</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申請状態</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承認日時</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承認担当者</a:t>
            </a:r>
            <a:endParaRPr lang="en-GB" altLang="ja-JP" sz="2000">
              <a:latin typeface="Yu Gothic" panose="020B0400000000000000" pitchFamily="34" charset="-128"/>
              <a:ea typeface="Yu Gothic" panose="020B0400000000000000" pitchFamily="34" charset="-128"/>
            </a:endParaRPr>
          </a:p>
          <a:p>
            <a:pPr marL="457200" indent="-457200">
              <a:buFont typeface="Arial" panose="020B0604020202020204" pitchFamily="34" charset="0"/>
              <a:buChar char="•"/>
            </a:pPr>
            <a:r>
              <a:rPr lang="ja-JP" altLang="en-US" sz="2000">
                <a:latin typeface="Yu Gothic" panose="020B0400000000000000" pitchFamily="34" charset="-128"/>
                <a:ea typeface="Yu Gothic" panose="020B0400000000000000" pitchFamily="34" charset="-128"/>
              </a:rPr>
              <a:t>コメント</a:t>
            </a:r>
          </a:p>
        </p:txBody>
      </p:sp>
      <p:sp>
        <p:nvSpPr>
          <p:cNvPr id="6" name="吹き出し: 四角形 5">
            <a:extLst>
              <a:ext uri="{FF2B5EF4-FFF2-40B4-BE49-F238E27FC236}">
                <a16:creationId xmlns:a16="http://schemas.microsoft.com/office/drawing/2014/main" id="{7978A30B-9F90-4441-9656-D5E73E62B501}"/>
              </a:ext>
            </a:extLst>
          </p:cNvPr>
          <p:cNvSpPr/>
          <p:nvPr/>
        </p:nvSpPr>
        <p:spPr bwMode="auto">
          <a:xfrm>
            <a:off x="993913" y="5592569"/>
            <a:ext cx="3010137" cy="734073"/>
          </a:xfrm>
          <a:prstGeom prst="wedgeRectCallout">
            <a:avLst>
              <a:gd name="adj1" fmla="val -31965"/>
              <a:gd name="adj2" fmla="val -12318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列の名前の変更から</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適宜列名を入れていく</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列の右端の</a:t>
            </a:r>
            <a:r>
              <a:rPr kumimoji="1" lang="en-GB"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ボタンから列を追加</a:t>
            </a: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400497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p:txBody>
          <a:bodyPr/>
          <a:lstStyle/>
          <a:p>
            <a:r>
              <a:rPr lang="en-GB">
                <a:solidFill>
                  <a:schemeClr val="bg2">
                    <a:lumMod val="75000"/>
                  </a:schemeClr>
                </a:solidFill>
                <a:latin typeface="+mj-ea"/>
              </a:rPr>
              <a:t>2.</a:t>
            </a:r>
            <a:r>
              <a:rPr lang="ja-JP" altLang="en-US">
                <a:solidFill>
                  <a:schemeClr val="bg2">
                    <a:lumMod val="75000"/>
                  </a:schemeClr>
                </a:solidFill>
                <a:latin typeface="+mj-ea"/>
              </a:rPr>
              <a:t>申請データを保存するリストをつくる</a:t>
            </a:r>
            <a:r>
              <a:rPr lang="en-GB">
                <a:solidFill>
                  <a:schemeClr val="bg2">
                    <a:lumMod val="75000"/>
                  </a:schemeClr>
                </a:solidFill>
                <a:latin typeface="+mj-ea"/>
              </a:rPr>
              <a:t> </a:t>
            </a:r>
            <a:r>
              <a:rPr lang="en-GB" altLang="ja-JP">
                <a:solidFill>
                  <a:schemeClr val="bg2">
                    <a:lumMod val="75000"/>
                  </a:schemeClr>
                </a:solidFill>
                <a:latin typeface="+mj-ea"/>
              </a:rPr>
              <a:t>( 8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19" y="1260765"/>
            <a:ext cx="10778543" cy="1815882"/>
          </a:xfrm>
          <a:prstGeom prst="rect">
            <a:avLst/>
          </a:prstGeom>
        </p:spPr>
        <p:txBody>
          <a:bodyPr wrap="square" anchor="t">
            <a:spAutoFit/>
          </a:bodyPr>
          <a:lstStyle/>
          <a:p>
            <a:r>
              <a:rPr lang="en-GB" altLang="ja-JP" sz="2800">
                <a:latin typeface="Yu Gothic" panose="020B0400000000000000" pitchFamily="34" charset="-128"/>
                <a:ea typeface="Yu Gothic" panose="020B0400000000000000" pitchFamily="34" charset="-128"/>
              </a:rPr>
              <a:t>5) </a:t>
            </a:r>
            <a:r>
              <a:rPr lang="ja-JP" altLang="en-US" sz="2800">
                <a:latin typeface="Yu Gothic" panose="020B0400000000000000" pitchFamily="34" charset="-128"/>
                <a:ea typeface="Yu Gothic" panose="020B0400000000000000" pitchFamily="34" charset="-128"/>
              </a:rPr>
              <a:t>申請者の顔写真を保存するドキュメントライブラリを作成する。</a:t>
            </a:r>
            <a:endParaRPr lang="en-GB" altLang="ja-JP" sz="2800">
              <a:latin typeface="Yu Gothic" panose="020B0400000000000000" pitchFamily="34" charset="-128"/>
              <a:ea typeface="Yu Gothic" panose="020B0400000000000000" pitchFamily="34" charset="-128"/>
            </a:endParaRPr>
          </a:p>
          <a:p>
            <a:r>
              <a:rPr lang="ja-JP" altLang="en-US" sz="2800">
                <a:latin typeface="Yu Gothic" panose="020B0400000000000000" pitchFamily="34" charset="-128"/>
                <a:ea typeface="Yu Gothic" panose="020B0400000000000000" pitchFamily="34" charset="-128"/>
              </a:rPr>
              <a:t>　リストと同様に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サイトコンテンツ</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 </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新規</a:t>
            </a:r>
            <a:r>
              <a:rPr lang="en-GB" altLang="ja-JP" sz="2800">
                <a:latin typeface="Yu Gothic" panose="020B0400000000000000" pitchFamily="34" charset="-128"/>
                <a:ea typeface="Yu Gothic" panose="020B0400000000000000" pitchFamily="34" charset="-128"/>
              </a:rPr>
              <a:t>] &gt; [</a:t>
            </a:r>
            <a:r>
              <a:rPr lang="ja-JP" altLang="en-US" sz="2800">
                <a:latin typeface="Yu Gothic" panose="020B0400000000000000" pitchFamily="34" charset="-128"/>
                <a:ea typeface="Yu Gothic" panose="020B0400000000000000" pitchFamily="34" charset="-128"/>
              </a:rPr>
              <a:t>ドキュメントライブラリ</a:t>
            </a:r>
            <a:r>
              <a:rPr lang="en-GB" altLang="ja-JP" sz="2800">
                <a:latin typeface="Yu Gothic" panose="020B0400000000000000" pitchFamily="34" charset="-128"/>
                <a:ea typeface="Yu Gothic" panose="020B0400000000000000" pitchFamily="34" charset="-128"/>
              </a:rPr>
              <a:t>]</a:t>
            </a:r>
            <a:r>
              <a:rPr lang="ja-JP" altLang="en-US" sz="2800">
                <a:latin typeface="Yu Gothic" panose="020B0400000000000000" pitchFamily="34" charset="-128"/>
                <a:ea typeface="Yu Gothic" panose="020B0400000000000000" pitchFamily="34" charset="-128"/>
              </a:rPr>
              <a:t> と選択し、名前は </a:t>
            </a:r>
            <a:r>
              <a:rPr lang="en-GB" altLang="ja-JP" sz="2800">
                <a:latin typeface="Yu Gothic" panose="020B0400000000000000" pitchFamily="34" charset="-128"/>
                <a:ea typeface="Yu Gothic" panose="020B0400000000000000" pitchFamily="34" charset="-128"/>
              </a:rPr>
              <a:t>“</a:t>
            </a:r>
            <a:r>
              <a:rPr lang="en-US" altLang="ja-JP" sz="2800" err="1">
                <a:latin typeface="Yu Gothic" panose="020B0400000000000000" pitchFamily="34" charset="-128"/>
                <a:ea typeface="Yu Gothic" panose="020B0400000000000000" pitchFamily="34" charset="-128"/>
              </a:rPr>
              <a:t>ImageLibrary</a:t>
            </a:r>
            <a:r>
              <a:rPr lang="en-GB" altLang="ja-JP" sz="2800">
                <a:latin typeface="Yu Gothic" panose="020B0400000000000000" pitchFamily="34" charset="-128"/>
                <a:ea typeface="Yu Gothic" panose="020B0400000000000000" pitchFamily="34" charset="-128"/>
              </a:rPr>
              <a:t>” </a:t>
            </a:r>
            <a:r>
              <a:rPr lang="ja-JP" altLang="en-US" sz="2800">
                <a:latin typeface="Yu Gothic" panose="020B0400000000000000" pitchFamily="34" charset="-128"/>
                <a:ea typeface="Yu Gothic" panose="020B0400000000000000" pitchFamily="34" charset="-128"/>
              </a:rPr>
              <a:t>とする。</a:t>
            </a:r>
          </a:p>
          <a:p>
            <a:endParaRPr lang="en-GB" altLang="ja-JP" sz="28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8115DB6F-7939-4518-9F54-32D1409DAD2D}"/>
              </a:ext>
            </a:extLst>
          </p:cNvPr>
          <p:cNvPicPr>
            <a:picLocks noChangeAspect="1"/>
          </p:cNvPicPr>
          <p:nvPr/>
        </p:nvPicPr>
        <p:blipFill>
          <a:blip r:embed="rId3"/>
          <a:stretch>
            <a:fillRect/>
          </a:stretch>
        </p:blipFill>
        <p:spPr>
          <a:xfrm>
            <a:off x="2007344" y="2652811"/>
            <a:ext cx="8177311" cy="3884759"/>
          </a:xfrm>
          <a:prstGeom prst="rect">
            <a:avLst/>
          </a:prstGeom>
          <a:ln>
            <a:solidFill>
              <a:schemeClr val="tx1"/>
            </a:solidFill>
          </a:ln>
        </p:spPr>
      </p:pic>
    </p:spTree>
    <p:extLst>
      <p:ext uri="{BB962C8B-B14F-4D97-AF65-F5344CB8AC3E}">
        <p14:creationId xmlns:p14="http://schemas.microsoft.com/office/powerpoint/2010/main" val="182610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a:solidFill>
                  <a:srgbClr val="008372"/>
                </a:solidFill>
              </a:rPr>
              <a:t>この資料について</a:t>
            </a:r>
            <a:endParaRPr lang="en-US" sz="4400">
              <a:solidFill>
                <a:srgbClr val="008372"/>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日付と機能は変更される可能性があります。</a:t>
            </a:r>
            <a:endParaRPr lang="en-US"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US" altLang="zh-CN"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示されている画面キャプチャまたは概念はプロトタイプであり、説明のみを目的としています。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defTabSz="1219818" fontAlgn="base">
              <a:spcBef>
                <a:spcPct val="0"/>
              </a:spcBef>
              <a:spcAft>
                <a:spcPct val="0"/>
              </a:spcAft>
              <a:defRPr/>
            </a:pP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この資料に関連したテンプレートはプリセールスにて独自に作成・配布するものであり、</a:t>
            </a:r>
            <a:br>
              <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br>
            <a:r>
              <a:rPr lang="ja-JP" altLang="en-US"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通常のサポート対象外となります。</a:t>
            </a:r>
            <a:endParaRPr lang="en-GB" altLang="ja-JP" sz="1900" kern="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
        <p:nvSpPr>
          <p:cNvPr id="24" name="TextBox 23"/>
          <p:cNvSpPr txBox="1">
            <a:spLocks noChangeArrowheads="1"/>
          </p:cNvSpPr>
          <p:nvPr/>
        </p:nvSpPr>
        <p:spPr bwMode="auto">
          <a:xfrm>
            <a:off x="435145" y="3790969"/>
            <a:ext cx="11162955" cy="2120068"/>
          </a:xfrm>
          <a:prstGeom prst="rect">
            <a:avLst/>
          </a:prstGeom>
          <a:noFill/>
          <a:ln w="9525" cap="flat" cmpd="sng" algn="ctr">
            <a:noFill/>
            <a:prstDash val="solid"/>
            <a:miter lim="800000"/>
            <a:headEnd type="none" w="med" len="med"/>
            <a:tailEnd type="none" w="med" len="med"/>
          </a:ln>
          <a:effectLst/>
        </p:spPr>
        <p:txBody>
          <a:bodyPr wrap="square" lIns="0" tIns="0" rIns="0" bIns="0" anchor="b">
            <a:spAutoFit/>
          </a:bodyPr>
          <a:lstStyle/>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免責事項</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本プレゼンテーションには、本プレゼンテーション内で説明されているソフトウェアの最終的な製品版の発売時に実質的に変更される可能性のある予備情報が含まれています。本プレゼンテーションに記載されている情報は、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また、プレゼンテーションの発表後は提示されている情報の正確性に関して、マイクロソフトはいかなる保証もいたしません。本プレゼンテーションは情報提供のみを目的としています。 </a:t>
            </a:r>
          </a:p>
          <a:p>
            <a:pPr defTabSz="915333" eaLnBrk="0" hangingPunct="0">
              <a:lnSpc>
                <a:spcPct val="90000"/>
              </a:lnSpc>
              <a:spcBef>
                <a:spcPts val="285"/>
              </a:spcBef>
              <a:buClr>
                <a:srgbClr val="595959"/>
              </a:buClr>
              <a:defRPr/>
            </a:pPr>
            <a:b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b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明示、黙示または法律の規定にかかわらず、本プレゼンテーションの情報についてマイクロソフトは一切の保証を行うものではありません。</a:t>
            </a:r>
          </a:p>
          <a:p>
            <a:pPr defTabSz="915333" eaLnBrk="0" hangingPunct="0">
              <a:lnSpc>
                <a:spcPct val="90000"/>
              </a:lnSpc>
              <a:spcBef>
                <a:spcPts val="285"/>
              </a:spcBef>
              <a:buClr>
                <a:srgbClr val="595959"/>
              </a:buClr>
              <a:defRPr/>
            </a:pPr>
            <a:r>
              <a:rPr lang="ja-JP" altLang="en-US" sz="1300" b="1" kern="0">
                <a:gradFill>
                  <a:gsLst>
                    <a:gs pos="0">
                      <a:srgbClr val="595959"/>
                    </a:gs>
                    <a:gs pos="100000">
                      <a:srgbClr val="595959"/>
                    </a:gs>
                  </a:gsLst>
                  <a:lin ang="5400000" scaled="0"/>
                </a:gradFill>
                <a:latin typeface="游ゴシック" panose="020B0400000000000000" pitchFamily="50" charset="-128"/>
                <a:ea typeface="游ゴシック" panose="020B0400000000000000" pitchFamily="50" charset="-128"/>
                <a:cs typeface="メイリオ" pitchFamily="50" charset="-128"/>
              </a:rPr>
              <a:t>マイクロソフトは、本プレゼンテーションに記載されている内容に関し、特許、特許出願、商標にかかわる権利、著作権、またはその他の知的財産権を有する場合があります。別途マイクロソフトのライセンス契約上に明示の規定のない限り、本プレゼンテーションはこれらの特許、商標、著作権、またはその他の知的財産権に関する権利をお客様に許諾するものではありません。</a:t>
            </a:r>
          </a:p>
        </p:txBody>
      </p:sp>
    </p:spTree>
    <p:extLst>
      <p:ext uri="{BB962C8B-B14F-4D97-AF65-F5344CB8AC3E}">
        <p14:creationId xmlns:p14="http://schemas.microsoft.com/office/powerpoint/2010/main" val="39535636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ea typeface="+mj-ea"/>
              </a:rPr>
              <a:t>3.</a:t>
            </a:r>
            <a:r>
              <a:rPr lang="en-GB" sz="4000">
                <a:solidFill>
                  <a:schemeClr val="bg2">
                    <a:lumMod val="75000"/>
                  </a:schemeClr>
                </a:solidFill>
                <a:latin typeface="+mj-ea"/>
                <a:ea typeface="+mj-ea"/>
              </a:rPr>
              <a:t> </a:t>
            </a:r>
            <a:r>
              <a:rPr lang="en-US" altLang="ja-JP" sz="4400">
                <a:solidFill>
                  <a:schemeClr val="bg2">
                    <a:lumMod val="75000"/>
                  </a:schemeClr>
                </a:solidFill>
                <a:latin typeface="+mj-ea"/>
              </a:rPr>
              <a:t>Flow</a:t>
            </a:r>
            <a:r>
              <a:rPr lang="ja-JP" altLang="en-US" sz="4400">
                <a:solidFill>
                  <a:schemeClr val="bg2">
                    <a:lumMod val="75000"/>
                  </a:schemeClr>
                </a:solidFill>
                <a:latin typeface="+mj-ea"/>
              </a:rPr>
              <a:t> テンプレートのインポート </a:t>
            </a:r>
            <a:r>
              <a:rPr lang="en-GB" altLang="ja-JP" sz="4400">
                <a:solidFill>
                  <a:schemeClr val="bg2">
                    <a:lumMod val="75000"/>
                  </a:schemeClr>
                </a:solidFill>
                <a:latin typeface="+mj-ea"/>
                <a:ea typeface="+mj-ea"/>
              </a:rPr>
              <a:t>(5 </a:t>
            </a:r>
            <a:r>
              <a:rPr lang="ja-JP" altLang="en-US" sz="4400">
                <a:solidFill>
                  <a:schemeClr val="bg2">
                    <a:lumMod val="75000"/>
                  </a:schemeClr>
                </a:solidFill>
                <a:latin typeface="+mj-ea"/>
                <a:ea typeface="+mj-ea"/>
              </a:rPr>
              <a:t>分</a:t>
            </a:r>
            <a:r>
              <a:rPr lang="en-GB" altLang="ja-JP" sz="4400">
                <a:solidFill>
                  <a:schemeClr val="bg2">
                    <a:lumMod val="75000"/>
                  </a:schemeClr>
                </a:solidFill>
                <a:latin typeface="+mj-ea"/>
                <a:ea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10523" y="976500"/>
            <a:ext cx="11147711" cy="2800767"/>
          </a:xfrm>
          <a:prstGeom prst="rect">
            <a:avLst/>
          </a:prstGeom>
        </p:spPr>
        <p:txBody>
          <a:bodyPr wrap="square">
            <a:spAutoFit/>
          </a:bodyPr>
          <a:lstStyle/>
          <a:p>
            <a:r>
              <a:rPr lang="en-US"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今回承認や自動処理の </a:t>
            </a:r>
            <a:r>
              <a:rPr lang="en-GB" altLang="ja-JP" sz="2000" b="1" i="1">
                <a:solidFill>
                  <a:srgbClr val="FF0000"/>
                </a:solidFill>
                <a:latin typeface="Yu Gothic" panose="020B0400000000000000" pitchFamily="34" charset="-128"/>
                <a:ea typeface="Yu Gothic" panose="020B0400000000000000" pitchFamily="34" charset="-128"/>
              </a:rPr>
              <a:t>Flow </a:t>
            </a:r>
            <a:r>
              <a:rPr lang="ja-JP" altLang="en-US" sz="2000" b="1" i="1">
                <a:solidFill>
                  <a:srgbClr val="FF0000"/>
                </a:solidFill>
                <a:latin typeface="Yu Gothic" panose="020B0400000000000000" pitchFamily="34" charset="-128"/>
                <a:ea typeface="Yu Gothic" panose="020B0400000000000000" pitchFamily="34" charset="-128"/>
              </a:rPr>
              <a:t>はテンプレート </a:t>
            </a:r>
            <a:r>
              <a:rPr lang="en-GB" altLang="ja-JP" sz="2000" b="1" i="1">
                <a:solidFill>
                  <a:srgbClr val="FF0000"/>
                </a:solidFill>
                <a:latin typeface="Yu Gothic" panose="020B0400000000000000" pitchFamily="34" charset="-128"/>
                <a:ea typeface="Yu Gothic" panose="020B0400000000000000" pitchFamily="34" charset="-128"/>
              </a:rPr>
              <a:t>(</a:t>
            </a:r>
            <a:r>
              <a:rPr lang="ja-JP" altLang="en-US" sz="2000" b="1" i="1">
                <a:solidFill>
                  <a:srgbClr val="FF0000"/>
                </a:solidFill>
                <a:latin typeface="Yu Gothic" panose="020B0400000000000000" pitchFamily="34" charset="-128"/>
                <a:ea typeface="Yu Gothic" panose="020B0400000000000000" pitchFamily="34" charset="-128"/>
              </a:rPr>
              <a:t>ノンサポ</a:t>
            </a:r>
            <a:r>
              <a:rPr lang="en-GB"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非製品</a:t>
            </a:r>
            <a:r>
              <a:rPr lang="en-GB" altLang="ja-JP" sz="2000" b="1" i="1">
                <a:solidFill>
                  <a:srgbClr val="FF0000"/>
                </a:solidFill>
                <a:latin typeface="Yu Gothic" panose="020B0400000000000000" pitchFamily="34" charset="-128"/>
                <a:ea typeface="Yu Gothic" panose="020B0400000000000000" pitchFamily="34" charset="-128"/>
              </a:rPr>
              <a:t>) </a:t>
            </a:r>
            <a:r>
              <a:rPr lang="ja-JP" altLang="en-US" sz="2000" b="1" i="1">
                <a:solidFill>
                  <a:srgbClr val="FF0000"/>
                </a:solidFill>
                <a:latin typeface="Yu Gothic" panose="020B0400000000000000" pitchFamily="34" charset="-128"/>
                <a:ea typeface="Yu Gothic" panose="020B0400000000000000" pitchFamily="34" charset="-128"/>
              </a:rPr>
              <a:t>を利用します</a:t>
            </a:r>
            <a:endParaRPr lang="en-GB" altLang="ja-JP" sz="2000" b="1" i="1">
              <a:solidFill>
                <a:srgbClr val="FF0000"/>
              </a:solidFill>
              <a:latin typeface="Yu Gothic" panose="020B0400000000000000" pitchFamily="34" charset="-128"/>
              <a:ea typeface="Yu Gothic" panose="020B0400000000000000" pitchFamily="34" charset="-128"/>
            </a:endParaRPr>
          </a:p>
          <a:p>
            <a:endParaRPr lang="en-GB" altLang="ja-JP" sz="1400">
              <a:latin typeface="Yu Gothic" panose="020B0400000000000000" pitchFamily="34" charset="-128"/>
              <a:ea typeface="Yu Gothic" panose="020B0400000000000000" pitchFamily="34" charset="-128"/>
            </a:endParaRPr>
          </a:p>
          <a:p>
            <a:pPr marL="457200" indent="-457200">
              <a:buFont typeface="+mj-lt"/>
              <a:buAutoNum type="arabicParenR"/>
            </a:pPr>
            <a:r>
              <a:rPr lang="ja-JP" altLang="en-US" sz="2400">
                <a:latin typeface="Yu Gothic" panose="020B0400000000000000" pitchFamily="34" charset="-128"/>
                <a:ea typeface="Yu Gothic" panose="020B0400000000000000" pitchFamily="34" charset="-128"/>
              </a:rPr>
              <a:t>添付の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テンプレートファイルをローカルに名前をつけて保存する。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000">
              <a:latin typeface="Yu Gothic" panose="020B0400000000000000" pitchFamily="34" charset="-128"/>
              <a:ea typeface="Yu Gothic" panose="020B0400000000000000" pitchFamily="34" charset="-128"/>
            </a:endParaRPr>
          </a:p>
          <a:p>
            <a:pPr marL="342900" indent="-342900">
              <a:buFont typeface="+mj-lt"/>
              <a:buAutoNum type="arabicParenR"/>
            </a:pPr>
            <a:r>
              <a:rPr lang="en-US" altLang="ja-JP" sz="2400">
                <a:latin typeface="Yu Gothic" panose="020B0400000000000000" pitchFamily="34" charset="-128"/>
                <a:ea typeface="Yu Gothic" panose="020B0400000000000000" pitchFamily="34" charset="-128"/>
                <a:hlinkClick r:id="rId3"/>
              </a:rPr>
              <a:t>Microsoft</a:t>
            </a:r>
            <a:r>
              <a:rPr lang="ja-JP" altLang="en-US" sz="2400">
                <a:latin typeface="Yu Gothic" panose="020B0400000000000000" pitchFamily="34" charset="-128"/>
                <a:ea typeface="Yu Gothic" panose="020B0400000000000000" pitchFamily="34" charset="-128"/>
                <a:hlinkClick r:id="rId3"/>
              </a:rPr>
              <a:t> </a:t>
            </a:r>
            <a:r>
              <a:rPr lang="en-US" altLang="ja-JP" sz="2400">
                <a:latin typeface="Yu Gothic" panose="020B0400000000000000" pitchFamily="34" charset="-128"/>
                <a:ea typeface="Yu Gothic" panose="020B0400000000000000" pitchFamily="34" charset="-128"/>
                <a:hlinkClick r:id="rId3"/>
              </a:rPr>
              <a:t>Flow</a:t>
            </a:r>
            <a:r>
              <a:rPr lang="ja-JP" altLang="en-US" sz="2400">
                <a:latin typeface="Yu Gothic" panose="020B0400000000000000" pitchFamily="34" charset="-128"/>
                <a:ea typeface="Yu Gothic" panose="020B0400000000000000" pitchFamily="34" charset="-128"/>
                <a:hlinkClick r:id="rId3"/>
              </a:rPr>
              <a:t> </a:t>
            </a:r>
            <a:r>
              <a:rPr lang="en-GB" altLang="ja-JP" sz="1400">
                <a:latin typeface="Yu Gothic" panose="020B0400000000000000" pitchFamily="34" charset="-128"/>
                <a:ea typeface="Yu Gothic" panose="020B0400000000000000" pitchFamily="34" charset="-128"/>
              </a:rPr>
              <a:t>[</a:t>
            </a:r>
            <a:r>
              <a:rPr lang="ja-JP" altLang="en-US" sz="1400">
                <a:latin typeface="Yu Gothic" panose="020B0400000000000000" pitchFamily="34" charset="-128"/>
                <a:ea typeface="Yu Gothic" panose="020B0400000000000000" pitchFamily="34" charset="-128"/>
              </a:rPr>
              <a:t>リンク</a:t>
            </a:r>
            <a:r>
              <a:rPr lang="en-GB" altLang="ja-JP" sz="1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でサインインして下記の画面へ移動する。</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左のメニューから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マイフロー</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を選ぶ。</a:t>
            </a:r>
            <a:endParaRPr lang="en-GB" altLang="ja-JP" sz="2400">
              <a:latin typeface="Yu Gothic" panose="020B0400000000000000" pitchFamily="34" charset="-128"/>
              <a:ea typeface="Yu Gothic" panose="020B0400000000000000" pitchFamily="34" charset="-128"/>
            </a:endParaRPr>
          </a:p>
        </p:txBody>
      </p:sp>
      <p:grpSp>
        <p:nvGrpSpPr>
          <p:cNvPr id="6" name="グループ化 5">
            <a:extLst>
              <a:ext uri="{FF2B5EF4-FFF2-40B4-BE49-F238E27FC236}">
                <a16:creationId xmlns:a16="http://schemas.microsoft.com/office/drawing/2014/main" id="{812197BF-DA05-4A11-96F8-43CEBBAE8757}"/>
              </a:ext>
            </a:extLst>
          </p:cNvPr>
          <p:cNvGrpSpPr/>
          <p:nvPr/>
        </p:nvGrpSpPr>
        <p:grpSpPr>
          <a:xfrm>
            <a:off x="2720483" y="3777266"/>
            <a:ext cx="6164172" cy="2901583"/>
            <a:chOff x="2274724" y="3561049"/>
            <a:chExt cx="6732621" cy="3169162"/>
          </a:xfrm>
        </p:grpSpPr>
        <p:pic>
          <p:nvPicPr>
            <p:cNvPr id="3" name="図 2">
              <a:extLst>
                <a:ext uri="{FF2B5EF4-FFF2-40B4-BE49-F238E27FC236}">
                  <a16:creationId xmlns:a16="http://schemas.microsoft.com/office/drawing/2014/main" id="{5757B1E5-49F4-487E-83A9-E0BA17885236}"/>
                </a:ext>
              </a:extLst>
            </p:cNvPr>
            <p:cNvPicPr>
              <a:picLocks noChangeAspect="1"/>
            </p:cNvPicPr>
            <p:nvPr/>
          </p:nvPicPr>
          <p:blipFill>
            <a:blip r:embed="rId4"/>
            <a:stretch>
              <a:fillRect/>
            </a:stretch>
          </p:blipFill>
          <p:spPr>
            <a:xfrm>
              <a:off x="2274724" y="3561049"/>
              <a:ext cx="6732621" cy="3169162"/>
            </a:xfrm>
            <a:prstGeom prst="rect">
              <a:avLst/>
            </a:prstGeom>
          </p:spPr>
        </p:pic>
        <p:sp>
          <p:nvSpPr>
            <p:cNvPr id="4" name="正方形/長方形 3">
              <a:extLst>
                <a:ext uri="{FF2B5EF4-FFF2-40B4-BE49-F238E27FC236}">
                  <a16:creationId xmlns:a16="http://schemas.microsoft.com/office/drawing/2014/main" id="{585EDDE4-8BB6-4DBE-81BD-EFBF0F994CC1}"/>
                </a:ext>
              </a:extLst>
            </p:cNvPr>
            <p:cNvSpPr/>
            <p:nvPr/>
          </p:nvSpPr>
          <p:spPr bwMode="auto">
            <a:xfrm>
              <a:off x="2274724" y="4526564"/>
              <a:ext cx="769490" cy="24989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graphicFrame>
        <p:nvGraphicFramePr>
          <p:cNvPr id="8" name="オブジェクト 7">
            <a:extLst>
              <a:ext uri="{FF2B5EF4-FFF2-40B4-BE49-F238E27FC236}">
                <a16:creationId xmlns:a16="http://schemas.microsoft.com/office/drawing/2014/main" id="{9750E767-10EC-4213-9A72-82DAC57823D3}"/>
              </a:ext>
            </a:extLst>
          </p:cNvPr>
          <p:cNvGraphicFramePr>
            <a:graphicFrameLocks noChangeAspect="1"/>
          </p:cNvGraphicFramePr>
          <p:nvPr>
            <p:extLst>
              <p:ext uri="{D42A27DB-BD31-4B8C-83A1-F6EECF244321}">
                <p14:modId xmlns:p14="http://schemas.microsoft.com/office/powerpoint/2010/main" val="2716083201"/>
              </p:ext>
            </p:extLst>
          </p:nvPr>
        </p:nvGraphicFramePr>
        <p:xfrm>
          <a:off x="3404223" y="1988477"/>
          <a:ext cx="5383555" cy="903695"/>
        </p:xfrm>
        <a:graphic>
          <a:graphicData uri="http://schemas.openxmlformats.org/presentationml/2006/ole">
            <mc:AlternateContent xmlns:mc="http://schemas.openxmlformats.org/markup-compatibility/2006">
              <mc:Choice xmlns:v="urn:schemas-microsoft-com:vml" Requires="v">
                <p:oleObj spid="_x0000_s1026" name="パッケージャー シェル オブジェクト" showAsIcon="1" r:id="rId5" imgW="2213280" imgH="372240" progId="Package">
                  <p:embed/>
                </p:oleObj>
              </mc:Choice>
              <mc:Fallback>
                <p:oleObj name="パッケージャー シェル オブジェクト" showAsIcon="1" r:id="rId5" imgW="2213280" imgH="372240" progId="Package">
                  <p:embed/>
                  <p:pic>
                    <p:nvPicPr>
                      <p:cNvPr id="8" name="オブジェクト 7">
                        <a:extLst>
                          <a:ext uri="{FF2B5EF4-FFF2-40B4-BE49-F238E27FC236}">
                            <a16:creationId xmlns:a16="http://schemas.microsoft.com/office/drawing/2014/main" id="{9750E767-10EC-4213-9A72-82DAC57823D3}"/>
                          </a:ext>
                        </a:extLst>
                      </p:cNvPr>
                      <p:cNvPicPr/>
                      <p:nvPr/>
                    </p:nvPicPr>
                    <p:blipFill>
                      <a:blip r:embed="rId6"/>
                      <a:stretch>
                        <a:fillRect/>
                      </a:stretch>
                    </p:blipFill>
                    <p:spPr>
                      <a:xfrm>
                        <a:off x="3404223" y="1988477"/>
                        <a:ext cx="5383555" cy="903695"/>
                      </a:xfrm>
                      <a:prstGeom prst="rect">
                        <a:avLst/>
                      </a:prstGeom>
                    </p:spPr>
                  </p:pic>
                </p:oleObj>
              </mc:Fallback>
            </mc:AlternateContent>
          </a:graphicData>
        </a:graphic>
      </p:graphicFrame>
    </p:spTree>
    <p:extLst>
      <p:ext uri="{BB962C8B-B14F-4D97-AF65-F5344CB8AC3E}">
        <p14:creationId xmlns:p14="http://schemas.microsoft.com/office/powerpoint/2010/main" val="3856621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1720" y="1260765"/>
            <a:ext cx="10506974" cy="4832092"/>
          </a:xfrm>
          <a:prstGeom prst="rect">
            <a:avLst/>
          </a:prstGeom>
        </p:spPr>
        <p:txBody>
          <a:bodyPr wrap="square">
            <a:spAutoFit/>
          </a:bodyPr>
          <a:lstStyle/>
          <a:p>
            <a:pPr marL="457200" indent="-457200">
              <a:buFont typeface="+mj-lt"/>
              <a:buAutoNum type="arabicParenR" startAt="3"/>
            </a:pPr>
            <a:r>
              <a:rPr lang="ja-JP" altLang="en-US" sz="2400">
                <a:latin typeface="Yu Gothic" panose="020B0400000000000000" pitchFamily="34" charset="-128"/>
                <a:ea typeface="Yu Gothic" panose="020B0400000000000000" pitchFamily="34" charset="-128"/>
              </a:rPr>
              <a:t>マイフローで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インポート</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を選んで先ほどの </a:t>
            </a:r>
            <a:r>
              <a:rPr lang="en-GB" altLang="ja-JP" sz="2400">
                <a:latin typeface="Yu Gothic" panose="020B0400000000000000" pitchFamily="34" charset="-128"/>
                <a:ea typeface="Yu Gothic" panose="020B0400000000000000" pitchFamily="34" charset="-128"/>
              </a:rPr>
              <a:t>zip </a:t>
            </a:r>
            <a:r>
              <a:rPr lang="ja-JP" altLang="en-US" sz="2400">
                <a:latin typeface="Yu Gothic" panose="020B0400000000000000" pitchFamily="34" charset="-128"/>
                <a:ea typeface="Yu Gothic" panose="020B0400000000000000" pitchFamily="34" charset="-128"/>
              </a:rPr>
              <a:t>ファイルを読み込む</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000">
              <a:latin typeface="Yu Gothic" panose="020B0400000000000000" pitchFamily="34" charset="-128"/>
              <a:ea typeface="Yu Gothic" panose="020B0400000000000000" pitchFamily="34" charset="-128"/>
            </a:endParaRPr>
          </a:p>
          <a:p>
            <a:pPr marL="342900" indent="-342900">
              <a:buFont typeface="+mj-lt"/>
              <a:buAutoNum type="arabicParenR" startAt="3"/>
            </a:pPr>
            <a:r>
              <a:rPr lang="ja-JP" altLang="en-US" sz="2400">
                <a:latin typeface="Yu Gothic" panose="020B0400000000000000" pitchFamily="34" charset="-128"/>
                <a:ea typeface="Yu Gothic" panose="020B0400000000000000" pitchFamily="34" charset="-128"/>
              </a:rPr>
              <a:t>インポートすると環境によってはリソースでエラーが出るので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と各サービスが接続できるように設定する。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スパナマーク</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から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新規作成</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を選んで押すと、別タブで新しい接続の設定画面が出る。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pic>
        <p:nvPicPr>
          <p:cNvPr id="7" name="図 6">
            <a:extLst>
              <a:ext uri="{FF2B5EF4-FFF2-40B4-BE49-F238E27FC236}">
                <a16:creationId xmlns:a16="http://schemas.microsoft.com/office/drawing/2014/main" id="{08ED2934-262B-4F72-A77C-74156D8F1DFE}"/>
              </a:ext>
            </a:extLst>
          </p:cNvPr>
          <p:cNvPicPr>
            <a:picLocks noChangeAspect="1"/>
          </p:cNvPicPr>
          <p:nvPr/>
        </p:nvPicPr>
        <p:blipFill rotWithShape="1">
          <a:blip r:embed="rId2"/>
          <a:srcRect r="67635" b="57644"/>
          <a:stretch/>
        </p:blipFill>
        <p:spPr>
          <a:xfrm>
            <a:off x="1280126" y="1703762"/>
            <a:ext cx="2229808" cy="1122666"/>
          </a:xfrm>
          <a:prstGeom prst="rect">
            <a:avLst/>
          </a:prstGeom>
          <a:ln>
            <a:solidFill>
              <a:schemeClr val="tx1"/>
            </a:solidFill>
          </a:ln>
        </p:spPr>
      </p:pic>
      <p:pic>
        <p:nvPicPr>
          <p:cNvPr id="9" name="図 8">
            <a:extLst>
              <a:ext uri="{FF2B5EF4-FFF2-40B4-BE49-F238E27FC236}">
                <a16:creationId xmlns:a16="http://schemas.microsoft.com/office/drawing/2014/main" id="{05E3A598-446A-4C27-B298-B3829EBE635F}"/>
              </a:ext>
            </a:extLst>
          </p:cNvPr>
          <p:cNvPicPr>
            <a:picLocks noChangeAspect="1"/>
          </p:cNvPicPr>
          <p:nvPr/>
        </p:nvPicPr>
        <p:blipFill>
          <a:blip r:embed="rId3"/>
          <a:stretch>
            <a:fillRect/>
          </a:stretch>
        </p:blipFill>
        <p:spPr>
          <a:xfrm>
            <a:off x="1922088" y="4202832"/>
            <a:ext cx="4128476" cy="2564296"/>
          </a:xfrm>
          <a:prstGeom prst="rect">
            <a:avLst/>
          </a:prstGeom>
          <a:ln>
            <a:solidFill>
              <a:schemeClr val="tx1"/>
            </a:solidFill>
          </a:ln>
        </p:spPr>
      </p:pic>
      <p:pic>
        <p:nvPicPr>
          <p:cNvPr id="10" name="図 9">
            <a:extLst>
              <a:ext uri="{FF2B5EF4-FFF2-40B4-BE49-F238E27FC236}">
                <a16:creationId xmlns:a16="http://schemas.microsoft.com/office/drawing/2014/main" id="{F6F8A08C-C0F8-4418-B7CA-F2276092DB05}"/>
              </a:ext>
            </a:extLst>
          </p:cNvPr>
          <p:cNvPicPr>
            <a:picLocks noChangeAspect="1"/>
          </p:cNvPicPr>
          <p:nvPr/>
        </p:nvPicPr>
        <p:blipFill>
          <a:blip r:embed="rId4"/>
          <a:stretch>
            <a:fillRect/>
          </a:stretch>
        </p:blipFill>
        <p:spPr>
          <a:xfrm>
            <a:off x="6931497" y="4202831"/>
            <a:ext cx="2982775" cy="2564297"/>
          </a:xfrm>
          <a:prstGeom prst="rect">
            <a:avLst/>
          </a:prstGeom>
          <a:ln>
            <a:solidFill>
              <a:schemeClr val="tx1"/>
            </a:solidFill>
          </a:ln>
        </p:spPr>
      </p:pic>
      <p:sp>
        <p:nvSpPr>
          <p:cNvPr id="11" name="正方形/長方形 10">
            <a:extLst>
              <a:ext uri="{FF2B5EF4-FFF2-40B4-BE49-F238E27FC236}">
                <a16:creationId xmlns:a16="http://schemas.microsoft.com/office/drawing/2014/main" id="{AC0669B9-D737-4C1F-B8E7-0D7B719FD560}"/>
              </a:ext>
            </a:extLst>
          </p:cNvPr>
          <p:cNvSpPr/>
          <p:nvPr/>
        </p:nvSpPr>
        <p:spPr bwMode="auto">
          <a:xfrm>
            <a:off x="2010285" y="1703762"/>
            <a:ext cx="596607" cy="210231"/>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2" name="正方形/長方形 11">
            <a:extLst>
              <a:ext uri="{FF2B5EF4-FFF2-40B4-BE49-F238E27FC236}">
                <a16:creationId xmlns:a16="http://schemas.microsoft.com/office/drawing/2014/main" id="{280D9B4E-147F-4C77-AF6A-FCF98FF787E5}"/>
              </a:ext>
            </a:extLst>
          </p:cNvPr>
          <p:cNvSpPr/>
          <p:nvPr/>
        </p:nvSpPr>
        <p:spPr bwMode="auto">
          <a:xfrm>
            <a:off x="5260504" y="5379863"/>
            <a:ext cx="236571"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95DFE86D-9C31-4CF4-8A00-B8A0DA1E1473}"/>
              </a:ext>
            </a:extLst>
          </p:cNvPr>
          <p:cNvSpPr/>
          <p:nvPr/>
        </p:nvSpPr>
        <p:spPr bwMode="auto">
          <a:xfrm>
            <a:off x="7012646" y="5875485"/>
            <a:ext cx="654683"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4" name="矢印: 右 13">
            <a:extLst>
              <a:ext uri="{FF2B5EF4-FFF2-40B4-BE49-F238E27FC236}">
                <a16:creationId xmlns:a16="http://schemas.microsoft.com/office/drawing/2014/main" id="{39A1D93F-6246-4383-BA2F-006BA85D468E}"/>
              </a:ext>
            </a:extLst>
          </p:cNvPr>
          <p:cNvSpPr/>
          <p:nvPr/>
        </p:nvSpPr>
        <p:spPr bwMode="auto">
          <a:xfrm>
            <a:off x="6139543" y="5379863"/>
            <a:ext cx="687220" cy="47002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5" name="矢印: 右 14">
            <a:extLst>
              <a:ext uri="{FF2B5EF4-FFF2-40B4-BE49-F238E27FC236}">
                <a16:creationId xmlns:a16="http://schemas.microsoft.com/office/drawing/2014/main" id="{37AF908B-0BEB-4FA4-85C9-C84FC6C8BFB3}"/>
              </a:ext>
            </a:extLst>
          </p:cNvPr>
          <p:cNvSpPr/>
          <p:nvPr/>
        </p:nvSpPr>
        <p:spPr bwMode="auto">
          <a:xfrm>
            <a:off x="3685051" y="2026761"/>
            <a:ext cx="687220" cy="47002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3" name="図 2">
            <a:extLst>
              <a:ext uri="{FF2B5EF4-FFF2-40B4-BE49-F238E27FC236}">
                <a16:creationId xmlns:a16="http://schemas.microsoft.com/office/drawing/2014/main" id="{E1BCA5A5-71AC-41B8-9A64-B656BE296F57}"/>
              </a:ext>
            </a:extLst>
          </p:cNvPr>
          <p:cNvPicPr>
            <a:picLocks noChangeAspect="1"/>
          </p:cNvPicPr>
          <p:nvPr/>
        </p:nvPicPr>
        <p:blipFill>
          <a:blip r:embed="rId5"/>
          <a:stretch>
            <a:fillRect/>
          </a:stretch>
        </p:blipFill>
        <p:spPr>
          <a:xfrm>
            <a:off x="4547121" y="1676364"/>
            <a:ext cx="4352137" cy="1307698"/>
          </a:xfrm>
          <a:prstGeom prst="rect">
            <a:avLst/>
          </a:prstGeom>
          <a:ln>
            <a:solidFill>
              <a:schemeClr val="tx1"/>
            </a:solidFill>
          </a:ln>
        </p:spPr>
      </p:pic>
    </p:spTree>
    <p:extLst>
      <p:ext uri="{BB962C8B-B14F-4D97-AF65-F5344CB8AC3E}">
        <p14:creationId xmlns:p14="http://schemas.microsoft.com/office/powerpoint/2010/main" val="113202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1078248" cy="3046988"/>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5) </a:t>
            </a:r>
            <a:r>
              <a:rPr lang="ja-JP" altLang="en-US" sz="2400">
                <a:latin typeface="Yu Gothic" panose="020B0400000000000000" pitchFamily="34" charset="-128"/>
                <a:ea typeface="Yu Gothic" panose="020B0400000000000000" pitchFamily="34" charset="-128"/>
              </a:rPr>
              <a:t>先ほどエラーの出ていたリソースへの接続を作成する</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今回初めて </a:t>
            </a:r>
            <a:r>
              <a:rPr lang="en-GB" altLang="ja-JP" sz="2400">
                <a:latin typeface="Yu Gothic" panose="020B0400000000000000" pitchFamily="34" charset="-128"/>
                <a:ea typeface="Yu Gothic" panose="020B0400000000000000" pitchFamily="34" charset="-128"/>
              </a:rPr>
              <a:t>Flow </a:t>
            </a:r>
            <a:r>
              <a:rPr lang="ja-JP" altLang="en-US" sz="2400">
                <a:latin typeface="Yu Gothic" panose="020B0400000000000000" pitchFamily="34" charset="-128"/>
                <a:ea typeface="Yu Gothic" panose="020B0400000000000000" pitchFamily="34" charset="-128"/>
              </a:rPr>
              <a:t>をつかう場合は、次のサービスの名前をすべて探し</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 </a:t>
            </a:r>
            <a:r>
              <a:rPr lang="ja-JP" altLang="en-US" sz="2400">
                <a:latin typeface="Yu Gothic" panose="020B0400000000000000" pitchFamily="34" charset="-128"/>
                <a:ea typeface="Yu Gothic" panose="020B0400000000000000" pitchFamily="34" charset="-128"/>
              </a:rPr>
              <a:t>ボタンから接続を作成する。</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SharePoint,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Microsoft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Teams,</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Microsoft</a:t>
            </a:r>
            <a:r>
              <a:rPr lang="ja-JP" altLang="en-US" sz="2000">
                <a:latin typeface="Yu Gothic" panose="020B0400000000000000" pitchFamily="34" charset="-128"/>
                <a:ea typeface="Yu Gothic" panose="020B0400000000000000" pitchFamily="34" charset="-128"/>
              </a:rPr>
              <a:t> </a:t>
            </a:r>
            <a:r>
              <a:rPr lang="en-US" altLang="ja-JP" sz="2000">
                <a:latin typeface="Yu Gothic" panose="020B0400000000000000" pitchFamily="34" charset="-128"/>
                <a:ea typeface="Yu Gothic" panose="020B0400000000000000" pitchFamily="34" charset="-128"/>
              </a:rPr>
              <a:t>Forms, Planner,</a:t>
            </a:r>
            <a:r>
              <a:rPr lang="ja-JP" altLang="en-US" sz="2000">
                <a:latin typeface="Yu Gothic" panose="020B0400000000000000" pitchFamily="34" charset="-128"/>
                <a:ea typeface="Yu Gothic" panose="020B0400000000000000" pitchFamily="34" charset="-128"/>
              </a:rPr>
              <a:t> </a:t>
            </a:r>
            <a:r>
              <a:rPr lang="en-GB" altLang="ja-JP" sz="2000">
                <a:latin typeface="Yu Gothic" panose="020B0400000000000000" pitchFamily="34" charset="-128"/>
                <a:ea typeface="Yu Gothic" panose="020B0400000000000000" pitchFamily="34" charset="-128"/>
              </a:rPr>
              <a:t>Approvals, Office 365 </a:t>
            </a:r>
            <a:r>
              <a:rPr lang="ja-JP" altLang="en-US" sz="2000">
                <a:latin typeface="Yu Gothic" panose="020B0400000000000000" pitchFamily="34" charset="-128"/>
                <a:ea typeface="Yu Gothic" panose="020B0400000000000000" pitchFamily="34" charset="-128"/>
              </a:rPr>
              <a:t>ユーザー</a:t>
            </a:r>
            <a:br>
              <a:rPr lang="en-GB" altLang="ja-JP" sz="20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23" name="グループ化 22">
            <a:extLst>
              <a:ext uri="{FF2B5EF4-FFF2-40B4-BE49-F238E27FC236}">
                <a16:creationId xmlns:a16="http://schemas.microsoft.com/office/drawing/2014/main" id="{BEDB75AF-3C58-4640-AFD6-69086077DB6F}"/>
              </a:ext>
            </a:extLst>
          </p:cNvPr>
          <p:cNvGrpSpPr/>
          <p:nvPr/>
        </p:nvGrpSpPr>
        <p:grpSpPr>
          <a:xfrm>
            <a:off x="871427" y="2594253"/>
            <a:ext cx="10449146" cy="2137224"/>
            <a:chOff x="739565" y="2985973"/>
            <a:chExt cx="10449146" cy="2137224"/>
          </a:xfrm>
        </p:grpSpPr>
        <p:pic>
          <p:nvPicPr>
            <p:cNvPr id="3" name="図 2">
              <a:extLst>
                <a:ext uri="{FF2B5EF4-FFF2-40B4-BE49-F238E27FC236}">
                  <a16:creationId xmlns:a16="http://schemas.microsoft.com/office/drawing/2014/main" id="{2A70DF3F-4315-40AC-90A1-9C98AD6BB10D}"/>
                </a:ext>
              </a:extLst>
            </p:cNvPr>
            <p:cNvPicPr>
              <a:picLocks noChangeAspect="1"/>
            </p:cNvPicPr>
            <p:nvPr/>
          </p:nvPicPr>
          <p:blipFill rotWithShape="1">
            <a:blip r:embed="rId2"/>
            <a:srcRect l="45458" t="26642" r="1546"/>
            <a:stretch/>
          </p:blipFill>
          <p:spPr>
            <a:xfrm>
              <a:off x="6336829" y="3632303"/>
              <a:ext cx="2486650" cy="1490894"/>
            </a:xfrm>
            <a:prstGeom prst="rect">
              <a:avLst/>
            </a:prstGeom>
            <a:ln>
              <a:solidFill>
                <a:schemeClr val="tx1"/>
              </a:solidFill>
            </a:ln>
          </p:spPr>
        </p:pic>
        <p:grpSp>
          <p:nvGrpSpPr>
            <p:cNvPr id="8" name="グループ化 7">
              <a:extLst>
                <a:ext uri="{FF2B5EF4-FFF2-40B4-BE49-F238E27FC236}">
                  <a16:creationId xmlns:a16="http://schemas.microsoft.com/office/drawing/2014/main" id="{A559E19D-51CF-4F63-A90C-580A3708D4A8}"/>
                </a:ext>
              </a:extLst>
            </p:cNvPr>
            <p:cNvGrpSpPr/>
            <p:nvPr/>
          </p:nvGrpSpPr>
          <p:grpSpPr>
            <a:xfrm>
              <a:off x="841720" y="3637055"/>
              <a:ext cx="5154170" cy="1480653"/>
              <a:chOff x="1479605" y="3524880"/>
              <a:chExt cx="5154170" cy="1480653"/>
            </a:xfrm>
          </p:grpSpPr>
          <p:pic>
            <p:nvPicPr>
              <p:cNvPr id="6" name="図 5">
                <a:extLst>
                  <a:ext uri="{FF2B5EF4-FFF2-40B4-BE49-F238E27FC236}">
                    <a16:creationId xmlns:a16="http://schemas.microsoft.com/office/drawing/2014/main" id="{07FD3205-D86D-42E9-8A75-59225E72E23F}"/>
                  </a:ext>
                </a:extLst>
              </p:cNvPr>
              <p:cNvPicPr>
                <a:picLocks noChangeAspect="1"/>
              </p:cNvPicPr>
              <p:nvPr/>
            </p:nvPicPr>
            <p:blipFill>
              <a:blip r:embed="rId3"/>
              <a:stretch>
                <a:fillRect/>
              </a:stretch>
            </p:blipFill>
            <p:spPr>
              <a:xfrm>
                <a:off x="1479605" y="3524880"/>
                <a:ext cx="5154170" cy="1480653"/>
              </a:xfrm>
              <a:prstGeom prst="rect">
                <a:avLst/>
              </a:prstGeom>
              <a:ln>
                <a:solidFill>
                  <a:schemeClr val="tx1"/>
                </a:solidFill>
              </a:ln>
            </p:spPr>
          </p:pic>
          <p:sp>
            <p:nvSpPr>
              <p:cNvPr id="17" name="正方形/長方形 16">
                <a:extLst>
                  <a:ext uri="{FF2B5EF4-FFF2-40B4-BE49-F238E27FC236}">
                    <a16:creationId xmlns:a16="http://schemas.microsoft.com/office/drawing/2014/main" id="{6C68DD4D-47ED-4708-8DE6-92CF6096A5A6}"/>
                  </a:ext>
                </a:extLst>
              </p:cNvPr>
              <p:cNvSpPr/>
              <p:nvPr/>
            </p:nvSpPr>
            <p:spPr bwMode="auto">
              <a:xfrm>
                <a:off x="5986661" y="4370886"/>
                <a:ext cx="511539" cy="47002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13" name="正方形/長方形 12">
              <a:extLst>
                <a:ext uri="{FF2B5EF4-FFF2-40B4-BE49-F238E27FC236}">
                  <a16:creationId xmlns:a16="http://schemas.microsoft.com/office/drawing/2014/main" id="{95DFE86D-9C31-4CF4-8A00-B8A0DA1E1473}"/>
                </a:ext>
              </a:extLst>
            </p:cNvPr>
            <p:cNvSpPr/>
            <p:nvPr/>
          </p:nvSpPr>
          <p:spPr bwMode="auto">
            <a:xfrm>
              <a:off x="7994477" y="4797586"/>
              <a:ext cx="654683" cy="217372"/>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8" name="矢印: 右 17">
              <a:extLst>
                <a:ext uri="{FF2B5EF4-FFF2-40B4-BE49-F238E27FC236}">
                  <a16:creationId xmlns:a16="http://schemas.microsoft.com/office/drawing/2014/main" id="{F2E7C1C8-97D3-4985-8A4D-CA46BFEC8D8A}"/>
                </a:ext>
              </a:extLst>
            </p:cNvPr>
            <p:cNvSpPr/>
            <p:nvPr/>
          </p:nvSpPr>
          <p:spPr bwMode="auto">
            <a:xfrm>
              <a:off x="5689715" y="3833924"/>
              <a:ext cx="734550" cy="773964"/>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DFD92E20-E50B-4B07-A8B0-B5CA98109118}"/>
                </a:ext>
              </a:extLst>
            </p:cNvPr>
            <p:cNvSpPr/>
            <p:nvPr/>
          </p:nvSpPr>
          <p:spPr>
            <a:xfrm>
              <a:off x="739565" y="2985973"/>
              <a:ext cx="4570482" cy="646331"/>
            </a:xfrm>
            <a:prstGeom prst="rect">
              <a:avLst/>
            </a:prstGeom>
          </p:spPr>
          <p:txBody>
            <a:bodyPr wrap="none">
              <a:spAutoFit/>
            </a:bodyPr>
            <a:lstStyle/>
            <a:p>
              <a:r>
                <a:rPr lang="ja-JP" altLang="en-US">
                  <a:latin typeface="Yu Gothic" panose="020B0400000000000000" pitchFamily="34" charset="-128"/>
                  <a:ea typeface="Yu Gothic" panose="020B0400000000000000" pitchFamily="34" charset="-128"/>
                </a:rPr>
                <a:t>サービスの名前を右上の検索窓に入力し、</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検索結果がでたら右の </a:t>
              </a:r>
              <a:r>
                <a:rPr lang="en-GB" altLang="ja-JP">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ボタンを押す。</a:t>
              </a:r>
              <a:endParaRPr lang="en-GB"/>
            </a:p>
          </p:txBody>
        </p:sp>
        <p:pic>
          <p:nvPicPr>
            <p:cNvPr id="20" name="図 19">
              <a:extLst>
                <a:ext uri="{FF2B5EF4-FFF2-40B4-BE49-F238E27FC236}">
                  <a16:creationId xmlns:a16="http://schemas.microsoft.com/office/drawing/2014/main" id="{8A035365-4E8D-479F-B65E-2EC83ED580FE}"/>
                </a:ext>
              </a:extLst>
            </p:cNvPr>
            <p:cNvPicPr>
              <a:picLocks noChangeAspect="1"/>
            </p:cNvPicPr>
            <p:nvPr/>
          </p:nvPicPr>
          <p:blipFill rotWithShape="1">
            <a:blip r:embed="rId2"/>
            <a:srcRect t="27690" r="56420"/>
            <a:stretch/>
          </p:blipFill>
          <p:spPr>
            <a:xfrm>
              <a:off x="9027041" y="3632303"/>
              <a:ext cx="2070707" cy="1488221"/>
            </a:xfrm>
            <a:prstGeom prst="rect">
              <a:avLst/>
            </a:prstGeom>
            <a:ln>
              <a:solidFill>
                <a:schemeClr val="tx1"/>
              </a:solidFill>
            </a:ln>
          </p:spPr>
        </p:pic>
        <p:sp>
          <p:nvSpPr>
            <p:cNvPr id="21" name="矢印: 右 20">
              <a:extLst>
                <a:ext uri="{FF2B5EF4-FFF2-40B4-BE49-F238E27FC236}">
                  <a16:creationId xmlns:a16="http://schemas.microsoft.com/office/drawing/2014/main" id="{8CC0E34A-D342-4540-B40E-443FD07A141D}"/>
                </a:ext>
              </a:extLst>
            </p:cNvPr>
            <p:cNvSpPr/>
            <p:nvPr/>
          </p:nvSpPr>
          <p:spPr bwMode="auto">
            <a:xfrm>
              <a:off x="8429868" y="3895914"/>
              <a:ext cx="734550" cy="773964"/>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9DCB630D-9C1D-44F9-8D21-CB9016905312}"/>
                </a:ext>
              </a:extLst>
            </p:cNvPr>
            <p:cNvSpPr/>
            <p:nvPr/>
          </p:nvSpPr>
          <p:spPr>
            <a:xfrm>
              <a:off x="6424265" y="2985973"/>
              <a:ext cx="4764446" cy="646331"/>
            </a:xfrm>
            <a:prstGeom prst="rect">
              <a:avLst/>
            </a:prstGeom>
          </p:spPr>
          <p:txBody>
            <a:bodyPr wrap="none">
              <a:spAutoFit/>
            </a:bodyPr>
            <a:lstStyle/>
            <a:p>
              <a:r>
                <a:rPr lang="en-GB"/>
                <a:t>[</a:t>
              </a:r>
              <a:r>
                <a:rPr lang="ja-JP" altLang="en-US"/>
                <a:t>作成</a:t>
              </a:r>
              <a:r>
                <a:rPr lang="en-GB"/>
                <a:t>] </a:t>
              </a:r>
              <a:r>
                <a:rPr lang="ja-JP" altLang="en-US"/>
                <a:t>を押すとサインインを求められるので</a:t>
              </a:r>
              <a:endParaRPr lang="en-GB" altLang="ja-JP"/>
            </a:p>
            <a:p>
              <a:r>
                <a:rPr lang="ja-JP" altLang="en-US"/>
                <a:t>サインイン情報を入力して接続完了。</a:t>
              </a:r>
              <a:endParaRPr lang="en-GB"/>
            </a:p>
          </p:txBody>
        </p:sp>
      </p:grpSp>
      <p:grpSp>
        <p:nvGrpSpPr>
          <p:cNvPr id="28" name="グループ化 27">
            <a:extLst>
              <a:ext uri="{FF2B5EF4-FFF2-40B4-BE49-F238E27FC236}">
                <a16:creationId xmlns:a16="http://schemas.microsoft.com/office/drawing/2014/main" id="{B32B70FE-22A0-4E9A-A862-CDBA78DA159D}"/>
              </a:ext>
            </a:extLst>
          </p:cNvPr>
          <p:cNvGrpSpPr/>
          <p:nvPr/>
        </p:nvGrpSpPr>
        <p:grpSpPr>
          <a:xfrm>
            <a:off x="899181" y="4891556"/>
            <a:ext cx="10534728" cy="1800403"/>
            <a:chOff x="871427" y="4980924"/>
            <a:chExt cx="10534728" cy="1800403"/>
          </a:xfrm>
        </p:grpSpPr>
        <p:sp>
          <p:nvSpPr>
            <p:cNvPr id="26" name="正方形/長方形 25">
              <a:extLst>
                <a:ext uri="{FF2B5EF4-FFF2-40B4-BE49-F238E27FC236}">
                  <a16:creationId xmlns:a16="http://schemas.microsoft.com/office/drawing/2014/main" id="{C1EE092F-B25F-45EC-A6E2-1765388C55DD}"/>
                </a:ext>
              </a:extLst>
            </p:cNvPr>
            <p:cNvSpPr/>
            <p:nvPr/>
          </p:nvSpPr>
          <p:spPr bwMode="auto">
            <a:xfrm>
              <a:off x="871427" y="4980924"/>
              <a:ext cx="10358183" cy="180040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27" name="グループ化 26">
              <a:extLst>
                <a:ext uri="{FF2B5EF4-FFF2-40B4-BE49-F238E27FC236}">
                  <a16:creationId xmlns:a16="http://schemas.microsoft.com/office/drawing/2014/main" id="{417DFC46-CB9F-437B-B9C1-BC2567A02329}"/>
                </a:ext>
              </a:extLst>
            </p:cNvPr>
            <p:cNvGrpSpPr/>
            <p:nvPr/>
          </p:nvGrpSpPr>
          <p:grpSpPr>
            <a:xfrm>
              <a:off x="973582" y="5098741"/>
              <a:ext cx="10432573" cy="1605425"/>
              <a:chOff x="973582" y="5098741"/>
              <a:chExt cx="10432573" cy="1605425"/>
            </a:xfrm>
          </p:grpSpPr>
          <p:grpSp>
            <p:nvGrpSpPr>
              <p:cNvPr id="24" name="グループ化 23">
                <a:extLst>
                  <a:ext uri="{FF2B5EF4-FFF2-40B4-BE49-F238E27FC236}">
                    <a16:creationId xmlns:a16="http://schemas.microsoft.com/office/drawing/2014/main" id="{E95E475C-48EB-4B2C-92FA-65FE99D4C606}"/>
                  </a:ext>
                </a:extLst>
              </p:cNvPr>
              <p:cNvGrpSpPr/>
              <p:nvPr/>
            </p:nvGrpSpPr>
            <p:grpSpPr>
              <a:xfrm>
                <a:off x="973582" y="5098741"/>
                <a:ext cx="2474945" cy="1605425"/>
                <a:chOff x="5821577" y="5098741"/>
                <a:chExt cx="2474945" cy="1605425"/>
              </a:xfrm>
            </p:grpSpPr>
            <p:pic>
              <p:nvPicPr>
                <p:cNvPr id="4" name="図 3">
                  <a:extLst>
                    <a:ext uri="{FF2B5EF4-FFF2-40B4-BE49-F238E27FC236}">
                      <a16:creationId xmlns:a16="http://schemas.microsoft.com/office/drawing/2014/main" id="{428E0619-BD66-428B-87F4-761CEEC76C63}"/>
                    </a:ext>
                  </a:extLst>
                </p:cNvPr>
                <p:cNvPicPr>
                  <a:picLocks noChangeAspect="1"/>
                </p:cNvPicPr>
                <p:nvPr/>
              </p:nvPicPr>
              <p:blipFill>
                <a:blip r:embed="rId4"/>
                <a:stretch>
                  <a:fillRect/>
                </a:stretch>
              </p:blipFill>
              <p:spPr>
                <a:xfrm>
                  <a:off x="5821577" y="5098741"/>
                  <a:ext cx="2474945" cy="1605425"/>
                </a:xfrm>
                <a:prstGeom prst="rect">
                  <a:avLst/>
                </a:prstGeom>
                <a:ln>
                  <a:solidFill>
                    <a:schemeClr val="tx1"/>
                  </a:solidFill>
                </a:ln>
              </p:spPr>
            </p:pic>
            <p:sp>
              <p:nvSpPr>
                <p:cNvPr id="12" name="正方形/長方形 11">
                  <a:extLst>
                    <a:ext uri="{FF2B5EF4-FFF2-40B4-BE49-F238E27FC236}">
                      <a16:creationId xmlns:a16="http://schemas.microsoft.com/office/drawing/2014/main" id="{280D9B4E-147F-4C77-AF6A-FCF98FF787E5}"/>
                    </a:ext>
                  </a:extLst>
                </p:cNvPr>
                <p:cNvSpPr/>
                <p:nvPr/>
              </p:nvSpPr>
              <p:spPr bwMode="auto">
                <a:xfrm>
                  <a:off x="5949706" y="6074511"/>
                  <a:ext cx="911134" cy="15022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sp>
            <p:nvSpPr>
              <p:cNvPr id="25" name="正方形/長方形 24">
                <a:extLst>
                  <a:ext uri="{FF2B5EF4-FFF2-40B4-BE49-F238E27FC236}">
                    <a16:creationId xmlns:a16="http://schemas.microsoft.com/office/drawing/2014/main" id="{3650C277-7C04-4DDB-BBFE-1F0B982BE278}"/>
                  </a:ext>
                </a:extLst>
              </p:cNvPr>
              <p:cNvSpPr/>
              <p:nvPr/>
            </p:nvSpPr>
            <p:spPr>
              <a:xfrm>
                <a:off x="3448527" y="5098741"/>
                <a:ext cx="7957628" cy="1200329"/>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ライセンスによっては </a:t>
                </a:r>
                <a:r>
                  <a:rPr lang="en-GB" altLang="ja-JP">
                    <a:latin typeface="Yu Gothic" panose="020B0400000000000000" pitchFamily="34" charset="-128"/>
                    <a:ea typeface="Yu Gothic" panose="020B0400000000000000" pitchFamily="34" charset="-128"/>
                  </a:rPr>
                  <a:t>SharePoint </a:t>
                </a:r>
                <a:r>
                  <a:rPr lang="ja-JP" altLang="en-US">
                    <a:latin typeface="Yu Gothic" panose="020B0400000000000000" pitchFamily="34" charset="-128"/>
                    <a:ea typeface="Yu Gothic" panose="020B0400000000000000" pitchFamily="34" charset="-128"/>
                  </a:rPr>
                  <a:t>のみオンプレ接続も選択肢に出ますが、</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本テンプレートはクラウド サービス版のみ動作確認をしています。</a:t>
                </a:r>
                <a:endParaRPr lang="en-GB" altLang="ja-JP">
                  <a:latin typeface="Yu Gothic" panose="020B0400000000000000" pitchFamily="34" charset="-128"/>
                  <a:ea typeface="Yu Gothic" panose="020B0400000000000000" pitchFamily="34" charset="-128"/>
                </a:endParaRPr>
              </a:p>
              <a:p>
                <a:r>
                  <a:rPr lang="en-GB"/>
                  <a:t>[</a:t>
                </a:r>
                <a:r>
                  <a:rPr lang="ja-JP" altLang="en-US"/>
                  <a:t>直接接続</a:t>
                </a:r>
                <a:r>
                  <a:rPr lang="en-GB"/>
                  <a:t>] </a:t>
                </a:r>
                <a:r>
                  <a:rPr lang="ja-JP" altLang="en-US"/>
                  <a:t>を選んで進んでください。</a:t>
                </a:r>
                <a:endParaRPr lang="en-GB"/>
              </a:p>
            </p:txBody>
          </p:sp>
        </p:grpSp>
      </p:grpSp>
    </p:spTree>
    <p:extLst>
      <p:ext uri="{BB962C8B-B14F-4D97-AF65-F5344CB8AC3E}">
        <p14:creationId xmlns:p14="http://schemas.microsoft.com/office/powerpoint/2010/main" val="351819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0506974" cy="2308324"/>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6) </a:t>
            </a:r>
            <a:r>
              <a:rPr lang="ja-JP" altLang="en-US" sz="2400">
                <a:latin typeface="Yu Gothic" panose="020B0400000000000000" pitchFamily="34" charset="-128"/>
                <a:ea typeface="Yu Gothic" panose="020B0400000000000000" pitchFamily="34" charset="-128"/>
              </a:rPr>
              <a:t>インポートを行っていたタブに戻ると先ほどの設定に基づいて</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アカウント名が表示されているので クリックして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保存</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する。</a:t>
            </a:r>
            <a:endParaRPr lang="en-GB" altLang="ja-JP" sz="2400">
              <a:latin typeface="Yu Gothic" panose="020B0400000000000000" pitchFamily="34" charset="-128"/>
              <a:ea typeface="Yu Gothic" panose="020B0400000000000000" pitchFamily="34" charset="-128"/>
            </a:endParaRPr>
          </a:p>
          <a:p>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それぞれのサービスの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スパナマーク</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からすべて設定する。</a:t>
            </a: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10" name="グループ化 9">
            <a:extLst>
              <a:ext uri="{FF2B5EF4-FFF2-40B4-BE49-F238E27FC236}">
                <a16:creationId xmlns:a16="http://schemas.microsoft.com/office/drawing/2014/main" id="{9A599C94-2C33-4511-8D9E-0FB7B8C17CD4}"/>
              </a:ext>
            </a:extLst>
          </p:cNvPr>
          <p:cNvGrpSpPr/>
          <p:nvPr/>
        </p:nvGrpSpPr>
        <p:grpSpPr>
          <a:xfrm>
            <a:off x="1250090" y="2110708"/>
            <a:ext cx="9166119" cy="1868570"/>
            <a:chOff x="1301206" y="3663280"/>
            <a:chExt cx="10247961" cy="2089110"/>
          </a:xfrm>
        </p:grpSpPr>
        <p:pic>
          <p:nvPicPr>
            <p:cNvPr id="7" name="図 6">
              <a:extLst>
                <a:ext uri="{FF2B5EF4-FFF2-40B4-BE49-F238E27FC236}">
                  <a16:creationId xmlns:a16="http://schemas.microsoft.com/office/drawing/2014/main" id="{3DC6011D-A981-4362-94D0-AE868864CA48}"/>
                </a:ext>
              </a:extLst>
            </p:cNvPr>
            <p:cNvPicPr>
              <a:picLocks noChangeAspect="1"/>
            </p:cNvPicPr>
            <p:nvPr/>
          </p:nvPicPr>
          <p:blipFill rotWithShape="1">
            <a:blip r:embed="rId2"/>
            <a:srcRect t="43533"/>
            <a:stretch/>
          </p:blipFill>
          <p:spPr>
            <a:xfrm>
              <a:off x="1301206" y="3737113"/>
              <a:ext cx="6848882" cy="1967786"/>
            </a:xfrm>
            <a:prstGeom prst="rect">
              <a:avLst/>
            </a:prstGeom>
            <a:ln>
              <a:solidFill>
                <a:schemeClr val="tx1"/>
              </a:solidFill>
            </a:ln>
          </p:spPr>
        </p:pic>
        <p:sp>
          <p:nvSpPr>
            <p:cNvPr id="30" name="正方形/長方形 29">
              <a:extLst>
                <a:ext uri="{FF2B5EF4-FFF2-40B4-BE49-F238E27FC236}">
                  <a16:creationId xmlns:a16="http://schemas.microsoft.com/office/drawing/2014/main" id="{6FE3A4B8-24B6-4824-BF9B-07AE27F5DA0C}"/>
                </a:ext>
              </a:extLst>
            </p:cNvPr>
            <p:cNvSpPr/>
            <p:nvPr/>
          </p:nvSpPr>
          <p:spPr bwMode="auto">
            <a:xfrm>
              <a:off x="5003383" y="4651513"/>
              <a:ext cx="2783216" cy="38620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1" name="正方形/長方形 30">
              <a:extLst>
                <a:ext uri="{FF2B5EF4-FFF2-40B4-BE49-F238E27FC236}">
                  <a16:creationId xmlns:a16="http://schemas.microsoft.com/office/drawing/2014/main" id="{5BD2FC3F-2D49-4039-A5EA-66A1631FD709}"/>
                </a:ext>
              </a:extLst>
            </p:cNvPr>
            <p:cNvSpPr/>
            <p:nvPr/>
          </p:nvSpPr>
          <p:spPr bwMode="auto">
            <a:xfrm>
              <a:off x="6172414" y="5366184"/>
              <a:ext cx="921285" cy="38620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2" name="正方形/長方形 31">
              <a:extLst>
                <a:ext uri="{FF2B5EF4-FFF2-40B4-BE49-F238E27FC236}">
                  <a16:creationId xmlns:a16="http://schemas.microsoft.com/office/drawing/2014/main" id="{B37056C8-82B8-457B-A415-2344AD9DE9F5}"/>
                </a:ext>
              </a:extLst>
            </p:cNvPr>
            <p:cNvSpPr/>
            <p:nvPr/>
          </p:nvSpPr>
          <p:spPr bwMode="auto">
            <a:xfrm>
              <a:off x="6932520" y="4041913"/>
              <a:ext cx="921285" cy="325625"/>
            </a:xfrm>
            <a:prstGeom prst="rect">
              <a:avLst/>
            </a:prstGeom>
            <a:noFill/>
            <a:ln w="7620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9" name="吹き出し: 四角形 8">
              <a:extLst>
                <a:ext uri="{FF2B5EF4-FFF2-40B4-BE49-F238E27FC236}">
                  <a16:creationId xmlns:a16="http://schemas.microsoft.com/office/drawing/2014/main" id="{EBC14D04-7FE9-4702-BBEA-F124DD06DA34}"/>
                </a:ext>
              </a:extLst>
            </p:cNvPr>
            <p:cNvSpPr/>
            <p:nvPr/>
          </p:nvSpPr>
          <p:spPr bwMode="auto">
            <a:xfrm>
              <a:off x="8382948" y="3663280"/>
              <a:ext cx="3166219" cy="914400"/>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接続されたアカウント名が出ない場合は </a:t>
              </a:r>
              <a:r>
                <a:rPr kumimoji="1" lang="en-GB"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一覧の更新</a:t>
              </a:r>
              <a:r>
                <a:rPr kumimoji="1" lang="en-GB" altLang="ja-JP" sz="1400">
                  <a:solidFill>
                    <a:schemeClr val="tx1"/>
                  </a:solidFill>
                  <a:latin typeface="メイリオ" pitchFamily="50" charset="-128"/>
                  <a:ea typeface="メイリオ" pitchFamily="50" charset="-128"/>
                  <a:cs typeface="Segoe UI" pitchFamily="34" charset="0"/>
                </a:rPr>
                <a:t>] </a:t>
              </a:r>
              <a:r>
                <a:rPr kumimoji="1" lang="ja-JP" altLang="en-US" sz="1400">
                  <a:solidFill>
                    <a:schemeClr val="tx1"/>
                  </a:solidFill>
                  <a:latin typeface="メイリオ" pitchFamily="50" charset="-128"/>
                  <a:ea typeface="メイリオ" pitchFamily="50" charset="-128"/>
                  <a:cs typeface="Segoe UI" pitchFamily="34" charset="0"/>
                </a:rPr>
                <a:t>を押す</a:t>
              </a: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11" name="図 10">
            <a:extLst>
              <a:ext uri="{FF2B5EF4-FFF2-40B4-BE49-F238E27FC236}">
                <a16:creationId xmlns:a16="http://schemas.microsoft.com/office/drawing/2014/main" id="{248CCDE5-DCD1-4176-8D47-8E00D7574D00}"/>
              </a:ext>
            </a:extLst>
          </p:cNvPr>
          <p:cNvPicPr>
            <a:picLocks noChangeAspect="1"/>
          </p:cNvPicPr>
          <p:nvPr/>
        </p:nvPicPr>
        <p:blipFill>
          <a:blip r:embed="rId3"/>
          <a:stretch>
            <a:fillRect/>
          </a:stretch>
        </p:blipFill>
        <p:spPr>
          <a:xfrm>
            <a:off x="1250090" y="4190798"/>
            <a:ext cx="4951927" cy="2470982"/>
          </a:xfrm>
          <a:prstGeom prst="rect">
            <a:avLst/>
          </a:prstGeom>
          <a:ln>
            <a:solidFill>
              <a:schemeClr val="tx1"/>
            </a:solidFill>
          </a:ln>
        </p:spPr>
      </p:pic>
      <p:sp>
        <p:nvSpPr>
          <p:cNvPr id="33" name="正方形/長方形 32">
            <a:extLst>
              <a:ext uri="{FF2B5EF4-FFF2-40B4-BE49-F238E27FC236}">
                <a16:creationId xmlns:a16="http://schemas.microsoft.com/office/drawing/2014/main" id="{F1641C47-B02F-4EB5-93CA-09D626ED0F4D}"/>
              </a:ext>
            </a:extLst>
          </p:cNvPr>
          <p:cNvSpPr/>
          <p:nvPr/>
        </p:nvSpPr>
        <p:spPr bwMode="auto">
          <a:xfrm>
            <a:off x="4725792" y="6446236"/>
            <a:ext cx="824028" cy="21554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34" name="吹き出し: 四角形 33">
            <a:extLst>
              <a:ext uri="{FF2B5EF4-FFF2-40B4-BE49-F238E27FC236}">
                <a16:creationId xmlns:a16="http://schemas.microsoft.com/office/drawing/2014/main" id="{9D9F6C1B-34B6-4066-A5D6-C4E6B8F67D93}"/>
              </a:ext>
            </a:extLst>
          </p:cNvPr>
          <p:cNvSpPr/>
          <p:nvPr/>
        </p:nvSpPr>
        <p:spPr bwMode="auto">
          <a:xfrm>
            <a:off x="6526903" y="5017354"/>
            <a:ext cx="2831972" cy="817870"/>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全て接続設定できたら</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en-GB"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インポート</a:t>
            </a:r>
            <a:r>
              <a:rPr kumimoji="1" lang="en-GB" sz="1400">
                <a:solidFill>
                  <a:schemeClr val="tx1"/>
                </a:solidFill>
                <a:latin typeface="メイリオ" pitchFamily="50" charset="-128"/>
                <a:ea typeface="メイリオ" pitchFamily="50" charset="-128"/>
                <a:cs typeface="Segoe UI" pitchFamily="34" charset="0"/>
              </a:rPr>
              <a:t>] </a:t>
            </a:r>
            <a:r>
              <a:rPr kumimoji="1" lang="ja-JP" altLang="en-US" sz="1400">
                <a:solidFill>
                  <a:schemeClr val="tx1"/>
                </a:solidFill>
                <a:latin typeface="メイリオ" pitchFamily="50" charset="-128"/>
                <a:ea typeface="メイリオ" pitchFamily="50" charset="-128"/>
                <a:cs typeface="Segoe UI" pitchFamily="34" charset="0"/>
              </a:rPr>
              <a:t>を押す</a:t>
            </a: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90885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GB">
                <a:solidFill>
                  <a:schemeClr val="bg2">
                    <a:lumMod val="75000"/>
                  </a:schemeClr>
                </a:solidFill>
                <a:latin typeface="+mj-ea"/>
              </a:rPr>
              <a:t>3.</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テンプレートのインポート </a:t>
            </a:r>
            <a:r>
              <a:rPr lang="en-GB" altLang="ja-JP">
                <a:solidFill>
                  <a:schemeClr val="bg2">
                    <a:lumMod val="75000"/>
                  </a:schemeClr>
                </a:solidFill>
                <a:latin typeface="+mj-ea"/>
              </a:rPr>
              <a:t>(5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71427" y="956546"/>
            <a:ext cx="10506974"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7) </a:t>
            </a:r>
            <a:r>
              <a:rPr lang="ja-JP" altLang="en-US" sz="2400">
                <a:latin typeface="Yu Gothic" panose="020B0400000000000000" pitchFamily="34" charset="-128"/>
                <a:ea typeface="Yu Gothic" panose="020B0400000000000000" pitchFamily="34" charset="-128"/>
              </a:rPr>
              <a:t>インポートが完了すると✖印のアイコンが緑の☑になり、画面上部に</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下記のメッセージが表示されるので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フローを開く</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を押す。</a:t>
            </a: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grpSp>
        <p:nvGrpSpPr>
          <p:cNvPr id="3" name="グループ化 2">
            <a:extLst>
              <a:ext uri="{FF2B5EF4-FFF2-40B4-BE49-F238E27FC236}">
                <a16:creationId xmlns:a16="http://schemas.microsoft.com/office/drawing/2014/main" id="{964DDB20-19DC-41F3-B79E-3CF209DD3925}"/>
              </a:ext>
            </a:extLst>
          </p:cNvPr>
          <p:cNvGrpSpPr/>
          <p:nvPr/>
        </p:nvGrpSpPr>
        <p:grpSpPr>
          <a:xfrm>
            <a:off x="2770036" y="1773171"/>
            <a:ext cx="6118387" cy="1594471"/>
            <a:chOff x="2770036" y="1705011"/>
            <a:chExt cx="6118387" cy="1594471"/>
          </a:xfrm>
        </p:grpSpPr>
        <p:pic>
          <p:nvPicPr>
            <p:cNvPr id="14" name="図 13">
              <a:extLst>
                <a:ext uri="{FF2B5EF4-FFF2-40B4-BE49-F238E27FC236}">
                  <a16:creationId xmlns:a16="http://schemas.microsoft.com/office/drawing/2014/main" id="{89AAEEE9-9EF9-4AFF-8F04-E4E3EB9BF25E}"/>
                </a:ext>
              </a:extLst>
            </p:cNvPr>
            <p:cNvPicPr>
              <a:picLocks noChangeAspect="1"/>
            </p:cNvPicPr>
            <p:nvPr/>
          </p:nvPicPr>
          <p:blipFill>
            <a:blip r:embed="rId2"/>
            <a:stretch>
              <a:fillRect/>
            </a:stretch>
          </p:blipFill>
          <p:spPr>
            <a:xfrm>
              <a:off x="2770036" y="1705011"/>
              <a:ext cx="6118387" cy="1594471"/>
            </a:xfrm>
            <a:prstGeom prst="rect">
              <a:avLst/>
            </a:prstGeom>
            <a:ln>
              <a:solidFill>
                <a:schemeClr val="tx1"/>
              </a:solidFill>
            </a:ln>
          </p:spPr>
        </p:pic>
        <p:sp>
          <p:nvSpPr>
            <p:cNvPr id="33" name="正方形/長方形 32">
              <a:extLst>
                <a:ext uri="{FF2B5EF4-FFF2-40B4-BE49-F238E27FC236}">
                  <a16:creationId xmlns:a16="http://schemas.microsoft.com/office/drawing/2014/main" id="{F1641C47-B02F-4EB5-93CA-09D626ED0F4D}"/>
                </a:ext>
              </a:extLst>
            </p:cNvPr>
            <p:cNvSpPr/>
            <p:nvPr/>
          </p:nvSpPr>
          <p:spPr bwMode="auto">
            <a:xfrm>
              <a:off x="6707938" y="2394474"/>
              <a:ext cx="824028" cy="215544"/>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4" name="図 3">
            <a:extLst>
              <a:ext uri="{FF2B5EF4-FFF2-40B4-BE49-F238E27FC236}">
                <a16:creationId xmlns:a16="http://schemas.microsoft.com/office/drawing/2014/main" id="{30789122-9F10-4E0D-9EF8-5C170C74C673}"/>
              </a:ext>
            </a:extLst>
          </p:cNvPr>
          <p:cNvPicPr>
            <a:picLocks noChangeAspect="1"/>
          </p:cNvPicPr>
          <p:nvPr/>
        </p:nvPicPr>
        <p:blipFill rotWithShape="1">
          <a:blip r:embed="rId3"/>
          <a:srcRect b="16840"/>
          <a:stretch/>
        </p:blipFill>
        <p:spPr>
          <a:xfrm>
            <a:off x="2921005" y="4364900"/>
            <a:ext cx="6349991" cy="2304257"/>
          </a:xfrm>
          <a:prstGeom prst="rect">
            <a:avLst/>
          </a:prstGeom>
          <a:ln>
            <a:solidFill>
              <a:schemeClr val="tx1"/>
            </a:solidFill>
          </a:ln>
        </p:spPr>
      </p:pic>
      <p:sp>
        <p:nvSpPr>
          <p:cNvPr id="16" name="正方形/長方形 15">
            <a:extLst>
              <a:ext uri="{FF2B5EF4-FFF2-40B4-BE49-F238E27FC236}">
                <a16:creationId xmlns:a16="http://schemas.microsoft.com/office/drawing/2014/main" id="{AD17A18E-13D3-4F7D-8901-9C1D08099670}"/>
              </a:ext>
            </a:extLst>
          </p:cNvPr>
          <p:cNvSpPr/>
          <p:nvPr/>
        </p:nvSpPr>
        <p:spPr>
          <a:xfrm>
            <a:off x="871427" y="3564148"/>
            <a:ext cx="10506974"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8) </a:t>
            </a:r>
            <a:r>
              <a:rPr lang="en-US" altLang="ja-JP" sz="2400">
                <a:latin typeface="Yu Gothic" panose="020B0400000000000000" pitchFamily="34" charset="-128"/>
                <a:ea typeface="Yu Gothic" panose="020B0400000000000000" pitchFamily="34" charset="-128"/>
              </a:rPr>
              <a:t>Flow</a:t>
            </a:r>
            <a:r>
              <a:rPr lang="ja-JP" altLang="en-US" sz="2400">
                <a:latin typeface="Yu Gothic" panose="020B0400000000000000" pitchFamily="34" charset="-128"/>
                <a:ea typeface="Yu Gothic" panose="020B0400000000000000" pitchFamily="34" charset="-128"/>
              </a:rPr>
              <a:t> の編集画面へ遷移するので、それぞれのバナーをクリックして</a:t>
            </a:r>
            <a:br>
              <a:rPr lang="en-GB" altLang="ja-JP" sz="2400">
                <a:latin typeface="Yu Gothic" panose="020B0400000000000000" pitchFamily="34" charset="-128"/>
                <a:ea typeface="Yu Gothic" panose="020B0400000000000000" pitchFamily="34" charset="-128"/>
              </a:rPr>
            </a:b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詳細内容を表示する。</a:t>
            </a:r>
            <a:br>
              <a:rPr lang="en-GB" altLang="ja-JP" sz="2400">
                <a:latin typeface="Yu Gothic" panose="020B0400000000000000" pitchFamily="34" charset="-128"/>
                <a:ea typeface="Yu Gothic" panose="020B0400000000000000" pitchFamily="34" charset="-128"/>
              </a:rPr>
            </a:br>
            <a:endParaRPr lang="en-GB" altLang="ja-JP" sz="240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75678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842513" y="976500"/>
            <a:ext cx="10506974" cy="2123658"/>
          </a:xfrm>
          <a:prstGeom prst="rect">
            <a:avLst/>
          </a:prstGeom>
        </p:spPr>
        <p:txBody>
          <a:bodyPr wrap="square">
            <a:spAutoFit/>
          </a:bodyPr>
          <a:lstStyle/>
          <a:p>
            <a:r>
              <a:rPr lang="ja-JP" altLang="en-US" sz="2000">
                <a:latin typeface="Yu Gothic" panose="020B0400000000000000" pitchFamily="34" charset="-128"/>
                <a:ea typeface="Yu Gothic" panose="020B0400000000000000" pitchFamily="34" charset="-128"/>
              </a:rPr>
              <a:t>ここからはそれぞれのアクションについてお客様の環境でも</a:t>
            </a:r>
            <a:endParaRPr lang="en-GB" altLang="ja-JP" sz="2000">
              <a:latin typeface="Yu Gothic" panose="020B0400000000000000" pitchFamily="34" charset="-128"/>
              <a:ea typeface="Yu Gothic" panose="020B0400000000000000" pitchFamily="34" charset="-128"/>
            </a:endParaRPr>
          </a:p>
          <a:p>
            <a:r>
              <a:rPr lang="ja-JP" altLang="en-US" sz="2000">
                <a:latin typeface="Yu Gothic" panose="020B0400000000000000" pitchFamily="34" charset="-128"/>
                <a:ea typeface="Yu Gothic" panose="020B0400000000000000" pitchFamily="34" charset="-128"/>
              </a:rPr>
              <a:t>フローが動作するように </a:t>
            </a:r>
            <a:r>
              <a:rPr lang="en-US" altLang="ja-JP" sz="2000">
                <a:latin typeface="Yu Gothic" panose="020B0400000000000000" pitchFamily="34" charset="-128"/>
                <a:ea typeface="Yu Gothic" panose="020B0400000000000000" pitchFamily="34" charset="-128"/>
              </a:rPr>
              <a:t>SPO</a:t>
            </a:r>
            <a:r>
              <a:rPr lang="ja-JP" altLang="en-US" sz="2000">
                <a:latin typeface="Yu Gothic" panose="020B0400000000000000" pitchFamily="34" charset="-128"/>
                <a:ea typeface="Yu Gothic" panose="020B0400000000000000" pitchFamily="34" charset="-128"/>
              </a:rPr>
              <a:t> などの詳細設定を変更する。</a:t>
            </a:r>
            <a:endParaRPr lang="en-GB" altLang="ja-JP" sz="2000">
              <a:latin typeface="Yu Gothic" panose="020B0400000000000000" pitchFamily="34" charset="-128"/>
              <a:ea typeface="Yu Gothic" panose="020B0400000000000000" pitchFamily="34" charset="-128"/>
            </a:endParaRPr>
          </a:p>
          <a:p>
            <a:endParaRPr lang="en-GB" altLang="ja-JP" sz="2000">
              <a:latin typeface="Yu Gothic" panose="020B0400000000000000" pitchFamily="34" charset="-128"/>
              <a:ea typeface="Yu Gothic" panose="020B0400000000000000" pitchFamily="34" charset="-128"/>
            </a:endParaRPr>
          </a:p>
          <a:p>
            <a:r>
              <a:rPr lang="en-GB" altLang="ja-JP" sz="2400">
                <a:latin typeface="Yu Gothic" panose="020B0400000000000000" pitchFamily="34" charset="-128"/>
                <a:ea typeface="Yu Gothic" panose="020B0400000000000000" pitchFamily="34" charset="-128"/>
              </a:rPr>
              <a:t>1) [</a:t>
            </a:r>
            <a:r>
              <a:rPr lang="ja-JP" altLang="en-US" sz="2400">
                <a:latin typeface="Yu Gothic" panose="020B0400000000000000" pitchFamily="34" charset="-128"/>
                <a:ea typeface="Yu Gothic" panose="020B0400000000000000" pitchFamily="34" charset="-128"/>
              </a:rPr>
              <a:t>新しい申請があったとき</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と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申請内容の詳細を取得する</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アクションを</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クリックして展開する。フォーム </a:t>
            </a:r>
            <a:r>
              <a:rPr lang="en-GB" altLang="ja-JP" sz="2400">
                <a:latin typeface="Yu Gothic" panose="020B0400000000000000" pitchFamily="34" charset="-128"/>
                <a:ea typeface="Yu Gothic" panose="020B0400000000000000" pitchFamily="34" charset="-128"/>
              </a:rPr>
              <a:t>ID </a:t>
            </a:r>
            <a:r>
              <a:rPr lang="ja-JP" altLang="en-US" sz="2400">
                <a:latin typeface="Yu Gothic" panose="020B0400000000000000" pitchFamily="34" charset="-128"/>
                <a:ea typeface="Yu Gothic" panose="020B0400000000000000" pitchFamily="34" charset="-128"/>
              </a:rPr>
              <a:t>を一旦消してから、プルダウンで</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先に作ったフォームの名前を探してクリックする。</a:t>
            </a:r>
            <a:endParaRPr lang="en-GB" altLang="ja-JP" sz="2000">
              <a:latin typeface="Yu Gothic" panose="020B0400000000000000" pitchFamily="34" charset="-128"/>
              <a:ea typeface="Yu Gothic" panose="020B0400000000000000" pitchFamily="34" charset="-128"/>
            </a:endParaRPr>
          </a:p>
        </p:txBody>
      </p:sp>
      <p:pic>
        <p:nvPicPr>
          <p:cNvPr id="8" name="図 7">
            <a:extLst>
              <a:ext uri="{FF2B5EF4-FFF2-40B4-BE49-F238E27FC236}">
                <a16:creationId xmlns:a16="http://schemas.microsoft.com/office/drawing/2014/main" id="{E3B61F2A-36C9-4C19-BD89-73B08D46163B}"/>
              </a:ext>
            </a:extLst>
          </p:cNvPr>
          <p:cNvPicPr>
            <a:picLocks noChangeAspect="1"/>
          </p:cNvPicPr>
          <p:nvPr/>
        </p:nvPicPr>
        <p:blipFill>
          <a:blip r:embed="rId3"/>
          <a:stretch>
            <a:fillRect/>
          </a:stretch>
        </p:blipFill>
        <p:spPr>
          <a:xfrm>
            <a:off x="1082664" y="3199732"/>
            <a:ext cx="5344431" cy="3158908"/>
          </a:xfrm>
          <a:prstGeom prst="rect">
            <a:avLst/>
          </a:prstGeom>
          <a:ln>
            <a:solidFill>
              <a:schemeClr val="tx1"/>
            </a:solidFill>
          </a:ln>
        </p:spPr>
      </p:pic>
      <p:grpSp>
        <p:nvGrpSpPr>
          <p:cNvPr id="11" name="グループ化 10">
            <a:extLst>
              <a:ext uri="{FF2B5EF4-FFF2-40B4-BE49-F238E27FC236}">
                <a16:creationId xmlns:a16="http://schemas.microsoft.com/office/drawing/2014/main" id="{43D4A7AE-2ADF-4B3C-9601-36054C41986B}"/>
              </a:ext>
            </a:extLst>
          </p:cNvPr>
          <p:cNvGrpSpPr/>
          <p:nvPr/>
        </p:nvGrpSpPr>
        <p:grpSpPr>
          <a:xfrm>
            <a:off x="6608442" y="3555328"/>
            <a:ext cx="4569706" cy="2447715"/>
            <a:chOff x="6841410" y="3522093"/>
            <a:chExt cx="4569706" cy="2447715"/>
          </a:xfrm>
        </p:grpSpPr>
        <p:sp>
          <p:nvSpPr>
            <p:cNvPr id="9" name="吹き出し: 四角形 8">
              <a:extLst>
                <a:ext uri="{FF2B5EF4-FFF2-40B4-BE49-F238E27FC236}">
                  <a16:creationId xmlns:a16="http://schemas.microsoft.com/office/drawing/2014/main" id="{6B9E948A-072B-4AD3-9004-13C99D4064EF}"/>
                </a:ext>
              </a:extLst>
            </p:cNvPr>
            <p:cNvSpPr/>
            <p:nvPr/>
          </p:nvSpPr>
          <p:spPr bwMode="auto">
            <a:xfrm>
              <a:off x="6841410" y="3522093"/>
              <a:ext cx="4569706" cy="2447715"/>
            </a:xfrm>
            <a:prstGeom prst="wedgeRectCallout">
              <a:avLst>
                <a:gd name="adj1" fmla="val -68974"/>
                <a:gd name="adj2" fmla="val 1084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名前が出てこない場合は「カスタム値」の入力を押して</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フォームを開いたときの </a:t>
              </a:r>
              <a:r>
                <a:rPr kumimoji="1" lang="en-GB" altLang="ja-JP" sz="1400">
                  <a:solidFill>
                    <a:schemeClr val="tx1"/>
                  </a:solidFill>
                  <a:latin typeface="メイリオ" pitchFamily="50" charset="-128"/>
                  <a:ea typeface="メイリオ" pitchFamily="50" charset="-128"/>
                  <a:cs typeface="Segoe UI" pitchFamily="34" charset="0"/>
                </a:rPr>
                <a:t>URL </a:t>
              </a:r>
              <a:r>
                <a:rPr kumimoji="1" lang="ja-JP" altLang="en-US" sz="1400">
                  <a:solidFill>
                    <a:schemeClr val="tx1"/>
                  </a:solidFill>
                  <a:latin typeface="メイリオ" pitchFamily="50" charset="-128"/>
                  <a:ea typeface="メイリオ" pitchFamily="50" charset="-128"/>
                  <a:cs typeface="Segoe UI" pitchFamily="34" charset="0"/>
                </a:rPr>
                <a:t>にある</a:t>
              </a:r>
              <a:br>
                <a:rPr kumimoji="1" lang="en-GB" altLang="ja-JP" sz="1400">
                  <a:solidFill>
                    <a:schemeClr val="tx1"/>
                  </a:solidFill>
                  <a:latin typeface="メイリオ" pitchFamily="50" charset="-128"/>
                  <a:ea typeface="メイリオ" pitchFamily="50" charset="-128"/>
                  <a:cs typeface="Segoe UI" pitchFamily="34" charset="0"/>
                </a:rPr>
              </a:br>
              <a:r>
                <a:rPr kumimoji="1" lang="en-US" altLang="ja-JP" sz="1400" err="1">
                  <a:solidFill>
                    <a:schemeClr val="tx1"/>
                  </a:solidFill>
                  <a:latin typeface="メイリオ" pitchFamily="50" charset="-128"/>
                  <a:ea typeface="メイリオ" pitchFamily="50" charset="-128"/>
                  <a:cs typeface="Segoe UI" pitchFamily="34" charset="0"/>
                </a:rPr>
                <a:t>FormId</a:t>
              </a:r>
              <a:r>
                <a:rPr kumimoji="1" lang="en-US"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 より後ろの文字列をコピーして貼り付ける</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en-US" altLang="ja-JP" sz="1400">
                  <a:solidFill>
                    <a:schemeClr val="tx1"/>
                  </a:solidFill>
                  <a:latin typeface="メイリオ" pitchFamily="50" charset="-128"/>
                  <a:ea typeface="メイリオ" pitchFamily="50" charset="-128"/>
                  <a:cs typeface="Segoe UI" pitchFamily="34" charset="0"/>
                </a:rPr>
                <a:t>※</a:t>
              </a:r>
              <a:r>
                <a:rPr kumimoji="1" lang="ja-JP" altLang="en-US" sz="1400">
                  <a:solidFill>
                    <a:schemeClr val="tx1"/>
                  </a:solidFill>
                  <a:latin typeface="メイリオ" pitchFamily="50" charset="-128"/>
                  <a:ea typeface="メイリオ" pitchFamily="50" charset="-128"/>
                  <a:cs typeface="Segoe UI" pitchFamily="34" charset="0"/>
                </a:rPr>
                <a:t>文字列の中に </a:t>
              </a:r>
              <a:r>
                <a:rPr kumimoji="1" lang="en-GB" altLang="ja-JP" sz="1400">
                  <a:solidFill>
                    <a:schemeClr val="tx1"/>
                  </a:solidFill>
                  <a:latin typeface="メイリオ" pitchFamily="50" charset="-128"/>
                  <a:ea typeface="メイリオ" pitchFamily="50" charset="-128"/>
                  <a:cs typeface="Segoe UI" pitchFamily="34" charset="0"/>
                </a:rPr>
                <a:t>&amp; </a:t>
              </a:r>
              <a:r>
                <a:rPr kumimoji="1" lang="ja-JP" altLang="en-US" sz="1400">
                  <a:solidFill>
                    <a:schemeClr val="tx1"/>
                  </a:solidFill>
                  <a:latin typeface="メイリオ" pitchFamily="50" charset="-128"/>
                  <a:ea typeface="メイリオ" pitchFamily="50" charset="-128"/>
                  <a:cs typeface="Segoe UI" pitchFamily="34" charset="0"/>
                </a:rPr>
                <a:t>は含まれないので、</a:t>
              </a:r>
              <a:r>
                <a:rPr kumimoji="1" lang="en-GB" altLang="ja-JP" sz="1400">
                  <a:solidFill>
                    <a:schemeClr val="tx1"/>
                  </a:solidFill>
                  <a:latin typeface="メイリオ" pitchFamily="50" charset="-128"/>
                  <a:ea typeface="メイリオ" pitchFamily="50" charset="-128"/>
                  <a:cs typeface="Segoe UI" pitchFamily="34" charset="0"/>
                </a:rPr>
                <a:t>ID </a:t>
              </a:r>
              <a:r>
                <a:rPr kumimoji="1" lang="ja-JP" altLang="en-US" sz="1400">
                  <a:solidFill>
                    <a:schemeClr val="tx1"/>
                  </a:solidFill>
                  <a:latin typeface="メイリオ" pitchFamily="50" charset="-128"/>
                  <a:ea typeface="メイリオ" pitchFamily="50" charset="-128"/>
                  <a:cs typeface="Segoe UI" pitchFamily="34" charset="0"/>
                </a:rPr>
                <a:t>以降に </a:t>
              </a:r>
              <a:r>
                <a:rPr kumimoji="1" lang="en-GB" altLang="ja-JP" sz="1400">
                  <a:solidFill>
                    <a:schemeClr val="tx1"/>
                  </a:solidFill>
                  <a:latin typeface="メイリオ" pitchFamily="50" charset="-128"/>
                  <a:ea typeface="メイリオ" pitchFamily="50" charset="-128"/>
                  <a:cs typeface="Segoe UI" pitchFamily="34" charset="0"/>
                </a:rPr>
                <a:t>&amp; </a:t>
              </a:r>
              <a:r>
                <a:rPr kumimoji="1" lang="ja-JP" altLang="en-US" sz="1400">
                  <a:solidFill>
                    <a:schemeClr val="tx1"/>
                  </a:solidFill>
                  <a:latin typeface="メイリオ" pitchFamily="50" charset="-128"/>
                  <a:ea typeface="メイリオ" pitchFamily="50" charset="-128"/>
                  <a:cs typeface="Segoe UI" pitchFamily="34" charset="0"/>
                </a:rPr>
                <a:t>が含まれるときはその前までをコピーする</a:t>
              </a:r>
              <a:endParaRPr kumimoji="1" lang="en-GB" sz="1400">
                <a:solidFill>
                  <a:schemeClr val="tx1"/>
                </a:solidFill>
                <a:latin typeface="メイリオ" pitchFamily="50" charset="-128"/>
                <a:ea typeface="メイリオ" pitchFamily="50" charset="-128"/>
                <a:cs typeface="Segoe UI" pitchFamily="34" charset="0"/>
              </a:endParaRPr>
            </a:p>
          </p:txBody>
        </p:sp>
        <p:pic>
          <p:nvPicPr>
            <p:cNvPr id="6" name="図 5">
              <a:extLst>
                <a:ext uri="{FF2B5EF4-FFF2-40B4-BE49-F238E27FC236}">
                  <a16:creationId xmlns:a16="http://schemas.microsoft.com/office/drawing/2014/main" id="{EC3897A5-B173-4032-913F-18B7CF074DD8}"/>
                </a:ext>
              </a:extLst>
            </p:cNvPr>
            <p:cNvPicPr>
              <a:picLocks noChangeAspect="1"/>
            </p:cNvPicPr>
            <p:nvPr/>
          </p:nvPicPr>
          <p:blipFill rotWithShape="1">
            <a:blip r:embed="rId4"/>
            <a:srcRect l="1" t="-1" r="52710" b="8448"/>
            <a:stretch/>
          </p:blipFill>
          <p:spPr>
            <a:xfrm>
              <a:off x="7041870" y="5534776"/>
              <a:ext cx="4307617" cy="221949"/>
            </a:xfrm>
            <a:prstGeom prst="rect">
              <a:avLst/>
            </a:prstGeom>
            <a:ln>
              <a:solidFill>
                <a:schemeClr val="tx1"/>
              </a:solidFill>
            </a:ln>
          </p:spPr>
        </p:pic>
      </p:grpSp>
      <p:sp>
        <p:nvSpPr>
          <p:cNvPr id="12" name="正方形/長方形 11">
            <a:extLst>
              <a:ext uri="{FF2B5EF4-FFF2-40B4-BE49-F238E27FC236}">
                <a16:creationId xmlns:a16="http://schemas.microsoft.com/office/drawing/2014/main" id="{A2C148DC-DE66-4A29-810F-BE9A7A25745C}"/>
              </a:ext>
            </a:extLst>
          </p:cNvPr>
          <p:cNvSpPr/>
          <p:nvPr/>
        </p:nvSpPr>
        <p:spPr bwMode="auto">
          <a:xfrm>
            <a:off x="2695061" y="3679893"/>
            <a:ext cx="3152439" cy="851338"/>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3" name="正方形/長方形 12">
            <a:extLst>
              <a:ext uri="{FF2B5EF4-FFF2-40B4-BE49-F238E27FC236}">
                <a16:creationId xmlns:a16="http://schemas.microsoft.com/office/drawing/2014/main" id="{1DBA5A81-EFA9-4AFA-9426-02A0DBD3310D}"/>
              </a:ext>
            </a:extLst>
          </p:cNvPr>
          <p:cNvSpPr/>
          <p:nvPr/>
        </p:nvSpPr>
        <p:spPr bwMode="auto">
          <a:xfrm>
            <a:off x="2695060" y="5650835"/>
            <a:ext cx="3152439" cy="23066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3383458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68833"/>
            <a:ext cx="10875785" cy="1938992"/>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2) Forms </a:t>
            </a:r>
            <a:r>
              <a:rPr lang="ja-JP" altLang="en-US" sz="2400">
                <a:latin typeface="Yu Gothic" panose="020B0400000000000000" pitchFamily="34" charset="-128"/>
                <a:ea typeface="Yu Gothic" panose="020B0400000000000000" pitchFamily="34" charset="-128"/>
              </a:rPr>
              <a:t>の下のオレンジ色の２つのアクションでは変更は行わないので、</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図の通りの設定で相違が無いかだけ確認する。</a:t>
            </a:r>
            <a:endParaRPr lang="en-GB" altLang="ja-JP" sz="2400">
              <a:latin typeface="Yu Gothic" panose="020B0400000000000000" pitchFamily="34" charset="-128"/>
              <a:ea typeface="Yu Gothic" panose="020B0400000000000000" pitchFamily="34" charset="-128"/>
            </a:endParaRPr>
          </a:p>
          <a:p>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これらのアクションは、</a:t>
            </a:r>
            <a:r>
              <a:rPr lang="en-US" altLang="ja-JP" sz="2400">
                <a:latin typeface="Yu Gothic" panose="020B0400000000000000" pitchFamily="34" charset="-128"/>
                <a:ea typeface="Yu Gothic" panose="020B0400000000000000" pitchFamily="34" charset="-128"/>
              </a:rPr>
              <a:t>Forms</a:t>
            </a:r>
            <a:r>
              <a:rPr lang="ja-JP" altLang="en-US" sz="2400">
                <a:latin typeface="Yu Gothic" panose="020B0400000000000000" pitchFamily="34" charset="-128"/>
                <a:ea typeface="Yu Gothic" panose="020B0400000000000000" pitchFamily="34" charset="-128"/>
              </a:rPr>
              <a:t> に新しく回答した申請者の </a:t>
            </a:r>
            <a:r>
              <a:rPr lang="en-GB" altLang="ja-JP" sz="2400">
                <a:latin typeface="Yu Gothic" panose="020B0400000000000000" pitchFamily="34" charset="-128"/>
                <a:ea typeface="Yu Gothic" panose="020B0400000000000000" pitchFamily="34" charset="-128"/>
              </a:rPr>
              <a:t>ID </a:t>
            </a:r>
            <a:r>
              <a:rPr lang="ja-JP" altLang="en-US" sz="2400">
                <a:latin typeface="Yu Gothic" panose="020B0400000000000000" pitchFamily="34" charset="-128"/>
                <a:ea typeface="Yu Gothic" panose="020B0400000000000000" pitchFamily="34" charset="-128"/>
              </a:rPr>
              <a:t>をもとに</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a:t>
            </a:r>
            <a:r>
              <a:rPr lang="en-US" altLang="ja-JP" sz="2400">
                <a:latin typeface="Yu Gothic" panose="020B0400000000000000" pitchFamily="34" charset="-128"/>
                <a:ea typeface="Yu Gothic" panose="020B0400000000000000" pitchFamily="34" charset="-128"/>
              </a:rPr>
              <a:t> Office</a:t>
            </a:r>
            <a:r>
              <a:rPr lang="ja-JP" altLang="en-US" sz="2400">
                <a:latin typeface="Yu Gothic" panose="020B0400000000000000" pitchFamily="34" charset="-128"/>
                <a:ea typeface="Yu Gothic" panose="020B0400000000000000" pitchFamily="34" charset="-128"/>
              </a:rPr>
              <a:t> </a:t>
            </a:r>
            <a:r>
              <a:rPr lang="en-US" altLang="ja-JP" sz="2400">
                <a:latin typeface="Yu Gothic" panose="020B0400000000000000" pitchFamily="34" charset="-128"/>
                <a:ea typeface="Yu Gothic" panose="020B0400000000000000" pitchFamily="34" charset="-128"/>
              </a:rPr>
              <a:t>365</a:t>
            </a:r>
            <a:r>
              <a:rPr lang="ja-JP" altLang="en-US" sz="2400">
                <a:latin typeface="Yu Gothic" panose="020B0400000000000000" pitchFamily="34" charset="-128"/>
                <a:ea typeface="Yu Gothic" panose="020B0400000000000000" pitchFamily="34" charset="-128"/>
              </a:rPr>
              <a:t> に登録されているユーザーの組織情報と顔写真を取得している。</a:t>
            </a:r>
            <a:endParaRPr lang="en-GB" altLang="ja-JP" sz="2000">
              <a:latin typeface="Yu Gothic" panose="020B0400000000000000" pitchFamily="34" charset="-128"/>
              <a:ea typeface="Yu Gothic" panose="020B0400000000000000" pitchFamily="34" charset="-128"/>
            </a:endParaRPr>
          </a:p>
        </p:txBody>
      </p:sp>
      <p:pic>
        <p:nvPicPr>
          <p:cNvPr id="14" name="図 13">
            <a:extLst>
              <a:ext uri="{FF2B5EF4-FFF2-40B4-BE49-F238E27FC236}">
                <a16:creationId xmlns:a16="http://schemas.microsoft.com/office/drawing/2014/main" id="{A63BB6F8-85FA-4D32-89AA-87B07A97F09E}"/>
              </a:ext>
            </a:extLst>
          </p:cNvPr>
          <p:cNvPicPr>
            <a:picLocks noChangeAspect="1"/>
          </p:cNvPicPr>
          <p:nvPr/>
        </p:nvPicPr>
        <p:blipFill>
          <a:blip r:embed="rId3"/>
          <a:stretch>
            <a:fillRect/>
          </a:stretch>
        </p:blipFill>
        <p:spPr>
          <a:xfrm>
            <a:off x="3011395" y="3100158"/>
            <a:ext cx="5924593" cy="2847996"/>
          </a:xfrm>
          <a:prstGeom prst="rect">
            <a:avLst/>
          </a:prstGeom>
          <a:ln>
            <a:solidFill>
              <a:schemeClr val="tx1"/>
            </a:solidFill>
          </a:ln>
        </p:spPr>
      </p:pic>
    </p:spTree>
    <p:extLst>
      <p:ext uri="{BB962C8B-B14F-4D97-AF65-F5344CB8AC3E}">
        <p14:creationId xmlns:p14="http://schemas.microsoft.com/office/powerpoint/2010/main" val="1128231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70437871-DEB2-4BA4-8B8C-58B6EB00E2BA}"/>
              </a:ext>
            </a:extLst>
          </p:cNvPr>
          <p:cNvSpPr/>
          <p:nvPr/>
        </p:nvSpPr>
        <p:spPr bwMode="auto">
          <a:xfrm>
            <a:off x="1482350" y="2419468"/>
            <a:ext cx="9775014" cy="4272491"/>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9" name="正方形/長方形 8">
            <a:extLst>
              <a:ext uri="{FF2B5EF4-FFF2-40B4-BE49-F238E27FC236}">
                <a16:creationId xmlns:a16="http://schemas.microsoft.com/office/drawing/2014/main" id="{61AA993F-BF37-4698-9FD7-E412F8E77ABD}"/>
              </a:ext>
            </a:extLst>
          </p:cNvPr>
          <p:cNvSpPr/>
          <p:nvPr/>
        </p:nvSpPr>
        <p:spPr>
          <a:xfrm>
            <a:off x="5507974" y="3364527"/>
            <a:ext cx="5493812" cy="1754326"/>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テンプレートから作成すると左のように</a:t>
            </a:r>
          </a:p>
          <a:p>
            <a:r>
              <a:rPr lang="ja-JP" altLang="en-US">
                <a:latin typeface="Yu Gothic" panose="020B0400000000000000" pitchFamily="34" charset="-128"/>
                <a:ea typeface="Yu Gothic" panose="020B0400000000000000" pitchFamily="34" charset="-128"/>
              </a:rPr>
              <a:t>実在しない列名が表示されてしまう場合があります</a:t>
            </a:r>
          </a:p>
          <a:p>
            <a:r>
              <a:rPr lang="ja-JP" altLang="en-US">
                <a:latin typeface="Yu Gothic" panose="020B0400000000000000" pitchFamily="34" charset="-128"/>
                <a:ea typeface="Yu Gothic" panose="020B0400000000000000" pitchFamily="34" charset="-128"/>
              </a:rPr>
              <a:t>それぞれの項目はコピーアンドペーストで</a:t>
            </a:r>
          </a:p>
          <a:p>
            <a:r>
              <a:rPr lang="ja-JP" altLang="en-US">
                <a:latin typeface="Yu Gothic" panose="020B0400000000000000" pitchFamily="34" charset="-128"/>
                <a:ea typeface="Yu Gothic" panose="020B0400000000000000" pitchFamily="34" charset="-128"/>
              </a:rPr>
              <a:t>正しい項目へ移動してください。</a:t>
            </a:r>
            <a:endParaRPr lang="en-GB" altLang="ja-JP">
              <a:latin typeface="Yu Gothic" panose="020B0400000000000000" pitchFamily="34" charset="-128"/>
              <a:ea typeface="Yu Gothic" panose="020B0400000000000000" pitchFamily="34" charset="-128"/>
            </a:endParaRPr>
          </a:p>
          <a:p>
            <a:r>
              <a:rPr lang="en-US"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項目の対応については次のページ</a:t>
            </a:r>
          </a:p>
        </p:txBody>
      </p:sp>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68833"/>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3) </a:t>
            </a:r>
            <a:r>
              <a:rPr lang="ja-JP" altLang="en-US" sz="2400">
                <a:latin typeface="Yu Gothic" panose="020B0400000000000000" pitchFamily="34" charset="-128"/>
                <a:ea typeface="Yu Gothic" panose="020B0400000000000000" pitchFamily="34" charset="-128"/>
              </a:rPr>
              <a:t>次に申請データが保存される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とリストをプルダウンから</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指定する。すぐに出てこない場合はカスタム値としてサイト</a:t>
            </a:r>
            <a:r>
              <a:rPr lang="en-US" altLang="ja-JP" sz="2400">
                <a:latin typeface="Yu Gothic" panose="020B0400000000000000" pitchFamily="34" charset="-128"/>
                <a:ea typeface="Yu Gothic" panose="020B0400000000000000" pitchFamily="34" charset="-128"/>
              </a:rPr>
              <a:t>URL</a:t>
            </a:r>
            <a:r>
              <a:rPr lang="ja-JP" altLang="en-US" sz="2400">
                <a:latin typeface="Yu Gothic" panose="020B0400000000000000" pitchFamily="34" charset="-128"/>
                <a:ea typeface="Yu Gothic" panose="020B0400000000000000" pitchFamily="34" charset="-128"/>
              </a:rPr>
              <a:t>を入力する。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リストが読み込めると列名の一覧が中身は空の状態で表示される</a:t>
            </a:r>
            <a:endParaRPr lang="en-GB" altLang="ja-JP" sz="2400">
              <a:latin typeface="Yu Gothic" panose="020B0400000000000000" pitchFamily="34" charset="-128"/>
              <a:ea typeface="Yu Gothic" panose="020B0400000000000000" pitchFamily="34" charset="-128"/>
            </a:endParaRPr>
          </a:p>
        </p:txBody>
      </p:sp>
      <p:pic>
        <p:nvPicPr>
          <p:cNvPr id="3" name="図 2">
            <a:extLst>
              <a:ext uri="{FF2B5EF4-FFF2-40B4-BE49-F238E27FC236}">
                <a16:creationId xmlns:a16="http://schemas.microsoft.com/office/drawing/2014/main" id="{1F4C5CA5-4813-4F76-9BDC-87E5D174D18D}"/>
              </a:ext>
            </a:extLst>
          </p:cNvPr>
          <p:cNvPicPr>
            <a:picLocks noChangeAspect="1"/>
          </p:cNvPicPr>
          <p:nvPr/>
        </p:nvPicPr>
        <p:blipFill>
          <a:blip r:embed="rId3"/>
          <a:stretch>
            <a:fillRect/>
          </a:stretch>
        </p:blipFill>
        <p:spPr>
          <a:xfrm>
            <a:off x="1851810" y="2807935"/>
            <a:ext cx="3542283" cy="3630290"/>
          </a:xfrm>
          <a:prstGeom prst="rect">
            <a:avLst/>
          </a:prstGeom>
          <a:ln>
            <a:solidFill>
              <a:schemeClr val="tx1"/>
            </a:solidFill>
          </a:ln>
        </p:spPr>
      </p:pic>
    </p:spTree>
    <p:extLst>
      <p:ext uri="{BB962C8B-B14F-4D97-AF65-F5344CB8AC3E}">
        <p14:creationId xmlns:p14="http://schemas.microsoft.com/office/powerpoint/2010/main" val="222884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88117" y="1027223"/>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3) </a:t>
            </a:r>
            <a:r>
              <a:rPr lang="ja-JP" altLang="en-US" sz="2400">
                <a:latin typeface="Yu Gothic" panose="020B0400000000000000" pitchFamily="34" charset="-128"/>
                <a:ea typeface="Yu Gothic" panose="020B0400000000000000" pitchFamily="34" charset="-128"/>
              </a:rPr>
              <a:t>次に申請データが保存される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とリストをプルダウンから</a:t>
            </a:r>
            <a:br>
              <a:rPr lang="en-GB" altLang="ja-JP" sz="2400">
                <a:latin typeface="Yu Gothic" panose="020B0400000000000000" pitchFamily="34" charset="-128"/>
                <a:ea typeface="Yu Gothic" panose="020B0400000000000000" pitchFamily="34" charset="-128"/>
              </a:rPr>
            </a:br>
            <a:r>
              <a:rPr lang="ja-JP" altLang="en-US" sz="2400">
                <a:latin typeface="Yu Gothic" panose="020B0400000000000000" pitchFamily="34" charset="-128"/>
                <a:ea typeface="Yu Gothic" panose="020B0400000000000000" pitchFamily="34" charset="-128"/>
              </a:rPr>
              <a:t>　指定する。すぐに出てこない場合はカスタム値としてサイト</a:t>
            </a:r>
            <a:r>
              <a:rPr lang="en-US" altLang="ja-JP" sz="2400">
                <a:latin typeface="Yu Gothic" panose="020B0400000000000000" pitchFamily="34" charset="-128"/>
                <a:ea typeface="Yu Gothic" panose="020B0400000000000000" pitchFamily="34" charset="-128"/>
              </a:rPr>
              <a:t>URL</a:t>
            </a:r>
            <a:r>
              <a:rPr lang="ja-JP" altLang="en-US" sz="2400">
                <a:latin typeface="Yu Gothic" panose="020B0400000000000000" pitchFamily="34" charset="-128"/>
                <a:ea typeface="Yu Gothic" panose="020B0400000000000000" pitchFamily="34" charset="-128"/>
              </a:rPr>
              <a:t>を入力する。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リストが読み込めると列名の一覧が中身は空の状態で表示される。</a:t>
            </a:r>
            <a:endParaRPr lang="en-GB" altLang="ja-JP" sz="2400">
              <a:latin typeface="Yu Gothic" panose="020B0400000000000000" pitchFamily="34" charset="-128"/>
              <a:ea typeface="Yu Gothic" panose="020B0400000000000000" pitchFamily="34" charset="-128"/>
            </a:endParaRPr>
          </a:p>
        </p:txBody>
      </p:sp>
      <p:sp>
        <p:nvSpPr>
          <p:cNvPr id="13" name="正方形/長方形 12">
            <a:extLst>
              <a:ext uri="{FF2B5EF4-FFF2-40B4-BE49-F238E27FC236}">
                <a16:creationId xmlns:a16="http://schemas.microsoft.com/office/drawing/2014/main" id="{5B9FF135-2D2F-4011-8CE0-50BA5B40C6EB}"/>
              </a:ext>
            </a:extLst>
          </p:cNvPr>
          <p:cNvSpPr/>
          <p:nvPr/>
        </p:nvSpPr>
        <p:spPr>
          <a:xfrm>
            <a:off x="6207493" y="2227551"/>
            <a:ext cx="5701609" cy="2031325"/>
          </a:xfrm>
          <a:prstGeom prst="rect">
            <a:avLst/>
          </a:prstGeom>
        </p:spPr>
        <p:txBody>
          <a:bodyPr wrap="square">
            <a:spAutoFit/>
          </a:bodyPr>
          <a:lstStyle/>
          <a:p>
            <a:r>
              <a:rPr lang="ja-JP" altLang="en-US">
                <a:latin typeface="Yu Gothic" panose="020B0400000000000000" pitchFamily="34" charset="-128"/>
                <a:ea typeface="Yu Gothic" panose="020B0400000000000000" pitchFamily="34" charset="-128"/>
              </a:rPr>
              <a:t>入力したい項目にカーソルを置くと右側に動的な</a:t>
            </a:r>
            <a:br>
              <a:rPr lang="en-GB" altLang="ja-JP">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コンテンツの検索フォームが表示されます。</a:t>
            </a:r>
            <a:endParaRPr lang="en-GB" altLang="ja-JP">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テンプレート通り作っている場合左図の通りの項目名で検索し、</a:t>
            </a:r>
            <a:r>
              <a:rPr lang="ja-JP" altLang="en-US"/>
              <a:t>動的なコンテンツを追加して下さい。</a:t>
            </a:r>
            <a:endParaRPr lang="en-GB" altLang="ja-JP"/>
          </a:p>
          <a:p>
            <a:r>
              <a:rPr lang="en-US" altLang="ja-JP" b="1"/>
              <a:t>※</a:t>
            </a:r>
            <a:r>
              <a:rPr lang="en-GB" altLang="ja-JP" b="1"/>
              <a:t>[</a:t>
            </a:r>
            <a:r>
              <a:rPr lang="en-GB" altLang="ja-JP" b="1" err="1"/>
              <a:t>addHours</a:t>
            </a:r>
            <a:r>
              <a:rPr lang="en-GB" altLang="ja-JP" b="1"/>
              <a:t>(…)] </a:t>
            </a:r>
            <a:r>
              <a:rPr lang="ja-JP" altLang="en-US" b="1"/>
              <a:t>となっている部分は「式」を選んで</a:t>
            </a:r>
            <a:endParaRPr lang="en-GB" altLang="ja-JP" b="1"/>
          </a:p>
          <a:p>
            <a:r>
              <a:rPr lang="en-GB" b="1" err="1">
                <a:solidFill>
                  <a:srgbClr val="FF0000"/>
                </a:solidFill>
              </a:rPr>
              <a:t>addHours</a:t>
            </a:r>
            <a:r>
              <a:rPr lang="en-GB" b="1">
                <a:solidFill>
                  <a:srgbClr val="FF0000"/>
                </a:solidFill>
              </a:rPr>
              <a:t>(</a:t>
            </a:r>
            <a:r>
              <a:rPr lang="en-GB" b="1" err="1">
                <a:solidFill>
                  <a:srgbClr val="FF0000"/>
                </a:solidFill>
              </a:rPr>
              <a:t>utcNow</a:t>
            </a:r>
            <a:r>
              <a:rPr lang="en-GB" b="1">
                <a:solidFill>
                  <a:srgbClr val="FF0000"/>
                </a:solidFill>
              </a:rPr>
              <a:t>(), 9, '</a:t>
            </a:r>
            <a:r>
              <a:rPr lang="en-GB" b="1" err="1">
                <a:solidFill>
                  <a:srgbClr val="FF0000"/>
                </a:solidFill>
              </a:rPr>
              <a:t>yyyy</a:t>
            </a:r>
            <a:r>
              <a:rPr lang="en-GB" b="1">
                <a:solidFill>
                  <a:srgbClr val="FF0000"/>
                </a:solidFill>
              </a:rPr>
              <a:t>-MM-dd </a:t>
            </a:r>
            <a:r>
              <a:rPr lang="en-GB" b="1" err="1">
                <a:solidFill>
                  <a:srgbClr val="FF0000"/>
                </a:solidFill>
              </a:rPr>
              <a:t>HH:mm:ss</a:t>
            </a:r>
            <a:r>
              <a:rPr lang="en-GB" b="1">
                <a:solidFill>
                  <a:srgbClr val="FF0000"/>
                </a:solidFill>
              </a:rPr>
              <a:t>‘)</a:t>
            </a:r>
          </a:p>
          <a:p>
            <a:r>
              <a:rPr lang="ja-JP" altLang="en-US" b="1"/>
              <a:t>と直接入力し、</a:t>
            </a:r>
            <a:r>
              <a:rPr lang="en-GB" altLang="ja-JP" b="1"/>
              <a:t>[OK] </a:t>
            </a:r>
            <a:r>
              <a:rPr lang="ja-JP" altLang="en-US" b="1"/>
              <a:t>または </a:t>
            </a:r>
            <a:r>
              <a:rPr lang="en-GB" altLang="ja-JP" b="1"/>
              <a:t>[</a:t>
            </a:r>
            <a:r>
              <a:rPr lang="ja-JP" altLang="en-US" b="1"/>
              <a:t>更新</a:t>
            </a:r>
            <a:r>
              <a:rPr lang="en-GB" altLang="ja-JP" b="1"/>
              <a:t>] </a:t>
            </a:r>
            <a:r>
              <a:rPr lang="ja-JP" altLang="en-US" b="1"/>
              <a:t>を押してください。</a:t>
            </a:r>
            <a:endParaRPr lang="en-GB" altLang="ja-JP" b="1"/>
          </a:p>
        </p:txBody>
      </p:sp>
      <p:pic>
        <p:nvPicPr>
          <p:cNvPr id="3" name="図 2">
            <a:extLst>
              <a:ext uri="{FF2B5EF4-FFF2-40B4-BE49-F238E27FC236}">
                <a16:creationId xmlns:a16="http://schemas.microsoft.com/office/drawing/2014/main" id="{C28E5A75-BBE9-4E76-8162-A6D4567F900B}"/>
              </a:ext>
            </a:extLst>
          </p:cNvPr>
          <p:cNvPicPr>
            <a:picLocks noChangeAspect="1"/>
          </p:cNvPicPr>
          <p:nvPr/>
        </p:nvPicPr>
        <p:blipFill>
          <a:blip r:embed="rId3"/>
          <a:stretch>
            <a:fillRect/>
          </a:stretch>
        </p:blipFill>
        <p:spPr>
          <a:xfrm>
            <a:off x="1576929" y="2227552"/>
            <a:ext cx="4566525" cy="4459972"/>
          </a:xfrm>
          <a:prstGeom prst="rect">
            <a:avLst/>
          </a:prstGeom>
          <a:ln>
            <a:solidFill>
              <a:schemeClr val="tx1"/>
            </a:solidFill>
          </a:ln>
        </p:spPr>
      </p:pic>
      <p:pic>
        <p:nvPicPr>
          <p:cNvPr id="4" name="図 3">
            <a:extLst>
              <a:ext uri="{FF2B5EF4-FFF2-40B4-BE49-F238E27FC236}">
                <a16:creationId xmlns:a16="http://schemas.microsoft.com/office/drawing/2014/main" id="{5D10CFB4-21AE-4C88-9345-29EF680177AC}"/>
              </a:ext>
            </a:extLst>
          </p:cNvPr>
          <p:cNvPicPr>
            <a:picLocks noChangeAspect="1"/>
          </p:cNvPicPr>
          <p:nvPr/>
        </p:nvPicPr>
        <p:blipFill>
          <a:blip r:embed="rId4"/>
          <a:stretch>
            <a:fillRect/>
          </a:stretch>
        </p:blipFill>
        <p:spPr>
          <a:xfrm>
            <a:off x="5426169" y="4447794"/>
            <a:ext cx="3511140" cy="2066617"/>
          </a:xfrm>
          <a:prstGeom prst="rect">
            <a:avLst/>
          </a:prstGeom>
          <a:ln>
            <a:solidFill>
              <a:schemeClr val="tx1"/>
            </a:solidFill>
          </a:ln>
        </p:spPr>
      </p:pic>
      <p:pic>
        <p:nvPicPr>
          <p:cNvPr id="6" name="図 5">
            <a:extLst>
              <a:ext uri="{FF2B5EF4-FFF2-40B4-BE49-F238E27FC236}">
                <a16:creationId xmlns:a16="http://schemas.microsoft.com/office/drawing/2014/main" id="{D90E92A4-2B68-497F-ABA0-5913C54D7D74}"/>
              </a:ext>
            </a:extLst>
          </p:cNvPr>
          <p:cNvPicPr>
            <a:picLocks noChangeAspect="1"/>
          </p:cNvPicPr>
          <p:nvPr/>
        </p:nvPicPr>
        <p:blipFill>
          <a:blip r:embed="rId5"/>
          <a:stretch>
            <a:fillRect/>
          </a:stretch>
        </p:blipFill>
        <p:spPr>
          <a:xfrm>
            <a:off x="9034490" y="4438481"/>
            <a:ext cx="2286913" cy="2071273"/>
          </a:xfrm>
          <a:prstGeom prst="rect">
            <a:avLst/>
          </a:prstGeom>
          <a:ln>
            <a:solidFill>
              <a:schemeClr val="tx1"/>
            </a:solidFill>
          </a:ln>
        </p:spPr>
      </p:pic>
      <p:sp>
        <p:nvSpPr>
          <p:cNvPr id="14" name="正方形/長方形 13">
            <a:extLst>
              <a:ext uri="{FF2B5EF4-FFF2-40B4-BE49-F238E27FC236}">
                <a16:creationId xmlns:a16="http://schemas.microsoft.com/office/drawing/2014/main" id="{1C34E561-8714-476B-A5E8-379C1977ED70}"/>
              </a:ext>
            </a:extLst>
          </p:cNvPr>
          <p:cNvSpPr/>
          <p:nvPr/>
        </p:nvSpPr>
        <p:spPr bwMode="auto">
          <a:xfrm>
            <a:off x="9697020" y="4878624"/>
            <a:ext cx="399708" cy="273773"/>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981676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5" name="正方形/長方形 4">
            <a:extLst>
              <a:ext uri="{FF2B5EF4-FFF2-40B4-BE49-F238E27FC236}">
                <a16:creationId xmlns:a16="http://schemas.microsoft.com/office/drawing/2014/main" id="{83036D75-4E76-43D4-9C78-21DB003E06A5}"/>
              </a:ext>
            </a:extLst>
          </p:cNvPr>
          <p:cNvSpPr/>
          <p:nvPr/>
        </p:nvSpPr>
        <p:spPr>
          <a:xfrm>
            <a:off x="954040" y="824615"/>
            <a:ext cx="10875785" cy="1200329"/>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4) </a:t>
            </a:r>
            <a:r>
              <a:rPr lang="ja-JP" altLang="en-US" sz="2400">
                <a:latin typeface="Yu Gothic" panose="020B0400000000000000" pitchFamily="34" charset="-128"/>
                <a:ea typeface="Yu Gothic" panose="020B0400000000000000" pitchFamily="34" charset="-128"/>
              </a:rPr>
              <a:t>下記のアクションにも同様に </a:t>
            </a:r>
            <a:r>
              <a:rPr lang="en-GB" altLang="ja-JP" sz="2400">
                <a:latin typeface="Yu Gothic" panose="020B0400000000000000" pitchFamily="34" charset="-128"/>
                <a:ea typeface="Yu Gothic" panose="020B0400000000000000" pitchFamily="34" charset="-128"/>
              </a:rPr>
              <a:t>SPO </a:t>
            </a:r>
            <a:r>
              <a:rPr lang="ja-JP" altLang="en-US" sz="2400">
                <a:latin typeface="Yu Gothic" panose="020B0400000000000000" pitchFamily="34" charset="-128"/>
                <a:ea typeface="Yu Gothic" panose="020B0400000000000000" pitchFamily="34" charset="-128"/>
              </a:rPr>
              <a:t>のサイトの </a:t>
            </a:r>
            <a:r>
              <a:rPr lang="en-GB" altLang="ja-JP" sz="2400">
                <a:latin typeface="Yu Gothic" panose="020B0400000000000000" pitchFamily="34" charset="-128"/>
                <a:ea typeface="Yu Gothic" panose="020B0400000000000000" pitchFamily="34" charset="-128"/>
              </a:rPr>
              <a:t>URL </a:t>
            </a:r>
            <a:r>
              <a:rPr lang="ja-JP" altLang="en-US" sz="2400">
                <a:latin typeface="Yu Gothic" panose="020B0400000000000000" pitchFamily="34" charset="-128"/>
                <a:ea typeface="Yu Gothic" panose="020B0400000000000000" pitchFamily="34" charset="-128"/>
              </a:rPr>
              <a:t>を指定する。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a:t>
            </a:r>
            <a:r>
              <a:rPr lang="en-GB" altLang="ja-JP" sz="240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申請者の顔写真をクラウドに保存する</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のアクションにある</a:t>
            </a:r>
            <a:endParaRPr lang="en-GB" altLang="ja-JP" sz="2400">
              <a:latin typeface="Yu Gothic" panose="020B0400000000000000" pitchFamily="34" charset="-128"/>
              <a:ea typeface="Yu Gothic" panose="020B0400000000000000" pitchFamily="34" charset="-128"/>
            </a:endParaRPr>
          </a:p>
          <a:p>
            <a:r>
              <a:rPr lang="ja-JP" altLang="en-US" sz="2400">
                <a:latin typeface="Yu Gothic" panose="020B0400000000000000" pitchFamily="34" charset="-128"/>
                <a:ea typeface="Yu Gothic" panose="020B0400000000000000" pitchFamily="34" charset="-128"/>
              </a:rPr>
              <a:t>　フォルダーのパスは先に作った </a:t>
            </a:r>
            <a:r>
              <a:rPr lang="en-GB" altLang="ja-JP" sz="2400" err="1">
                <a:latin typeface="Yu Gothic" panose="020B0400000000000000" pitchFamily="34" charset="-128"/>
                <a:ea typeface="Yu Gothic" panose="020B0400000000000000" pitchFamily="34" charset="-128"/>
              </a:rPr>
              <a:t>ImageLibrary</a:t>
            </a:r>
            <a:r>
              <a:rPr lang="en-GB" altLang="ja-JP" sz="2400">
                <a:latin typeface="Yu Gothic" panose="020B0400000000000000" pitchFamily="34" charset="-128"/>
                <a:ea typeface="Yu Gothic" panose="020B0400000000000000" pitchFamily="34" charset="-128"/>
              </a:rPr>
              <a:t> </a:t>
            </a:r>
            <a:r>
              <a:rPr lang="ja-JP" altLang="en-US" sz="2400">
                <a:latin typeface="Yu Gothic" panose="020B0400000000000000" pitchFamily="34" charset="-128"/>
                <a:ea typeface="Yu Gothic" panose="020B0400000000000000" pitchFamily="34" charset="-128"/>
              </a:rPr>
              <a:t>を指定する。</a:t>
            </a:r>
            <a:endParaRPr lang="en-GB" altLang="ja-JP" sz="2400">
              <a:latin typeface="Yu Gothic" panose="020B0400000000000000" pitchFamily="34" charset="-128"/>
              <a:ea typeface="Yu Gothic" panose="020B0400000000000000" pitchFamily="34" charset="-128"/>
            </a:endParaRPr>
          </a:p>
        </p:txBody>
      </p:sp>
      <p:pic>
        <p:nvPicPr>
          <p:cNvPr id="7" name="図 6">
            <a:extLst>
              <a:ext uri="{FF2B5EF4-FFF2-40B4-BE49-F238E27FC236}">
                <a16:creationId xmlns:a16="http://schemas.microsoft.com/office/drawing/2014/main" id="{D0AF1124-EF1B-4CE8-87C2-6A61EFE4767A}"/>
              </a:ext>
            </a:extLst>
          </p:cNvPr>
          <p:cNvPicPr>
            <a:picLocks noChangeAspect="1"/>
          </p:cNvPicPr>
          <p:nvPr/>
        </p:nvPicPr>
        <p:blipFill>
          <a:blip r:embed="rId3"/>
          <a:stretch>
            <a:fillRect/>
          </a:stretch>
        </p:blipFill>
        <p:spPr>
          <a:xfrm>
            <a:off x="3961471" y="2066714"/>
            <a:ext cx="3685998" cy="2890225"/>
          </a:xfrm>
          <a:prstGeom prst="rect">
            <a:avLst/>
          </a:prstGeom>
          <a:ln>
            <a:solidFill>
              <a:schemeClr val="tx1"/>
            </a:solidFill>
          </a:ln>
        </p:spPr>
      </p:pic>
      <p:sp>
        <p:nvSpPr>
          <p:cNvPr id="16" name="正方形/長方形 15">
            <a:extLst>
              <a:ext uri="{FF2B5EF4-FFF2-40B4-BE49-F238E27FC236}">
                <a16:creationId xmlns:a16="http://schemas.microsoft.com/office/drawing/2014/main" id="{F9408D3B-01C9-4F84-A8E1-9E68BC937520}"/>
              </a:ext>
            </a:extLst>
          </p:cNvPr>
          <p:cNvSpPr/>
          <p:nvPr/>
        </p:nvSpPr>
        <p:spPr>
          <a:xfrm>
            <a:off x="954004" y="5105683"/>
            <a:ext cx="10875785" cy="461665"/>
          </a:xfrm>
          <a:prstGeom prst="rect">
            <a:avLst/>
          </a:prstGeom>
        </p:spPr>
        <p:txBody>
          <a:bodyPr wrap="square">
            <a:spAutoFit/>
          </a:bodyPr>
          <a:lstStyle/>
          <a:p>
            <a:r>
              <a:rPr lang="en-GB" altLang="ja-JP" sz="2400">
                <a:latin typeface="Yu Gothic" panose="020B0400000000000000" pitchFamily="34" charset="-128"/>
                <a:ea typeface="Yu Gothic" panose="020B0400000000000000" pitchFamily="34" charset="-128"/>
              </a:rPr>
              <a:t>5) </a:t>
            </a:r>
            <a:r>
              <a:rPr lang="ja-JP" altLang="en-US" sz="2400">
                <a:latin typeface="Yu Gothic" panose="020B0400000000000000" pitchFamily="34" charset="-128"/>
                <a:ea typeface="Yu Gothic" panose="020B0400000000000000" pitchFamily="34" charset="-128"/>
              </a:rPr>
              <a:t>先に作った </a:t>
            </a:r>
            <a:r>
              <a:rPr lang="en-GB" altLang="ja-JP" sz="2400">
                <a:latin typeface="Yu Gothic" panose="020B0400000000000000" pitchFamily="34" charset="-128"/>
                <a:ea typeface="Yu Gothic" panose="020B0400000000000000" pitchFamily="34" charset="-128"/>
              </a:rPr>
              <a:t>Teams </a:t>
            </a:r>
            <a:r>
              <a:rPr lang="ja-JP" altLang="en-US" sz="2400">
                <a:latin typeface="Yu Gothic" panose="020B0400000000000000" pitchFamily="34" charset="-128"/>
                <a:ea typeface="Yu Gothic" panose="020B0400000000000000" pitchFamily="34" charset="-128"/>
              </a:rPr>
              <a:t>のチームと共有</a:t>
            </a:r>
            <a:r>
              <a:rPr lang="en-GB" altLang="ja-JP" sz="2400">
                <a:latin typeface="Yu Gothic" panose="020B0400000000000000" pitchFamily="34" charset="-128"/>
                <a:ea typeface="Yu Gothic" panose="020B0400000000000000" pitchFamily="34" charset="-128"/>
              </a:rPr>
              <a:t>PC</a:t>
            </a:r>
            <a:r>
              <a:rPr lang="ja-JP" altLang="en-US" sz="2400">
                <a:latin typeface="Yu Gothic" panose="020B0400000000000000" pitchFamily="34" charset="-128"/>
                <a:ea typeface="Yu Gothic" panose="020B0400000000000000" pitchFamily="34" charset="-128"/>
              </a:rPr>
              <a:t>利用者申請チャネルを指定する。</a:t>
            </a:r>
            <a:endParaRPr lang="en-GB" altLang="ja-JP" sz="2400">
              <a:latin typeface="Yu Gothic" panose="020B0400000000000000" pitchFamily="34" charset="-128"/>
              <a:ea typeface="Yu Gothic" panose="020B0400000000000000" pitchFamily="34" charset="-128"/>
            </a:endParaRPr>
          </a:p>
        </p:txBody>
      </p:sp>
      <p:pic>
        <p:nvPicPr>
          <p:cNvPr id="17" name="図 16">
            <a:extLst>
              <a:ext uri="{FF2B5EF4-FFF2-40B4-BE49-F238E27FC236}">
                <a16:creationId xmlns:a16="http://schemas.microsoft.com/office/drawing/2014/main" id="{1F30BECE-8B5A-4BB1-A77A-27BACDEAEE75}"/>
              </a:ext>
            </a:extLst>
          </p:cNvPr>
          <p:cNvPicPr>
            <a:picLocks noChangeAspect="1"/>
          </p:cNvPicPr>
          <p:nvPr/>
        </p:nvPicPr>
        <p:blipFill>
          <a:blip r:embed="rId4"/>
          <a:stretch>
            <a:fillRect/>
          </a:stretch>
        </p:blipFill>
        <p:spPr>
          <a:xfrm>
            <a:off x="3629203" y="5567348"/>
            <a:ext cx="4350535" cy="1159910"/>
          </a:xfrm>
          <a:prstGeom prst="rect">
            <a:avLst/>
          </a:prstGeom>
          <a:ln>
            <a:solidFill>
              <a:schemeClr val="tx1"/>
            </a:solidFill>
          </a:ln>
        </p:spPr>
      </p:pic>
    </p:spTree>
    <p:extLst>
      <p:ext uri="{BB962C8B-B14F-4D97-AF65-F5344CB8AC3E}">
        <p14:creationId xmlns:p14="http://schemas.microsoft.com/office/powerpoint/2010/main" val="214246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35145" y="355602"/>
            <a:ext cx="11149013" cy="761747"/>
          </a:xfrm>
        </p:spPr>
        <p:txBody>
          <a:bodyPr/>
          <a:lstStyle/>
          <a:p>
            <a:r>
              <a:rPr lang="ja-JP" altLang="en-US" sz="4400" dirty="0">
                <a:solidFill>
                  <a:srgbClr val="008372"/>
                </a:solidFill>
              </a:rPr>
              <a:t>目次</a:t>
            </a:r>
            <a:endParaRPr lang="en-US" sz="4400" dirty="0">
              <a:solidFill>
                <a:srgbClr val="008372"/>
              </a:solidFill>
            </a:endParaRPr>
          </a:p>
        </p:txBody>
      </p:sp>
      <p:sp>
        <p:nvSpPr>
          <p:cNvPr id="20" name="Rectangle 19"/>
          <p:cNvSpPr/>
          <p:nvPr/>
        </p:nvSpPr>
        <p:spPr>
          <a:xfrm>
            <a:off x="445976" y="1021831"/>
            <a:ext cx="11348305" cy="2741989"/>
          </a:xfrm>
          <a:prstGeom prst="rect">
            <a:avLst/>
          </a:prstGeom>
          <a:noFill/>
          <a:ln w="12700" cap="rnd" cmpd="sng" algn="ctr">
            <a:noFill/>
            <a:prstDash val="sysDash"/>
            <a:headEnd type="oval"/>
          </a:ln>
          <a:effectLst>
            <a:outerShdw blurRad="63500" sx="102000" sy="102000" algn="ctr" rotWithShape="0">
              <a:prstClr val="black">
                <a:alpha val="40000"/>
              </a:prstClr>
            </a:outerShdw>
          </a:effectLst>
        </p:spPr>
        <p:txBody>
          <a:bodyPr lIns="0" tIns="38132" rIns="76265" bIns="38132" rtlCol="0" anchor="ctr"/>
          <a:lstStyle/>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p.4   </a:t>
            </a:r>
            <a:r>
              <a:rPr lang="en-US"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Office 365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を使ったペーパーレス申請システムの概要</a:t>
            </a: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p.8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使い方</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p.12  </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テンプレート適用方法（およびテンプレートファイル）</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a:p>
            <a:pPr marL="342900" indent="-342900" defTabSz="1219818" fontAlgn="base">
              <a:spcBef>
                <a:spcPct val="0"/>
              </a:spcBef>
              <a:spcAft>
                <a:spcPct val="0"/>
              </a:spcAft>
              <a:buFont typeface="Arial" panose="020B0604020202020204" pitchFamily="34" charset="0"/>
              <a:buChar char="•"/>
              <a:defRPr/>
            </a:pPr>
            <a:r>
              <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p.37</a:t>
            </a:r>
            <a:r>
              <a:rPr lang="ja-JP" altLang="en-US"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rPr>
              <a:t>  技術解説・補足</a:t>
            </a:r>
            <a:endParaRPr lang="en-GB" altLang="ja-JP" sz="2800" kern="0" dirty="0">
              <a:solidFill>
                <a:srgbClr val="595959">
                  <a:alpha val="99000"/>
                </a:srgbClr>
              </a:solidFill>
              <a:latin typeface="游ゴシック" panose="020B0400000000000000" pitchFamily="50" charset="-128"/>
              <a:ea typeface="游ゴシック" panose="020B0400000000000000" pitchFamily="50" charset="-128"/>
              <a:cs typeface="メイリオ" pitchFamily="50" charset="-128"/>
            </a:endParaRPr>
          </a:p>
        </p:txBody>
      </p:sp>
    </p:spTree>
    <p:extLst>
      <p:ext uri="{BB962C8B-B14F-4D97-AF65-F5344CB8AC3E}">
        <p14:creationId xmlns:p14="http://schemas.microsoft.com/office/powerpoint/2010/main" val="3766332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60766" y="714432"/>
            <a:ext cx="11021501" cy="461665"/>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6) </a:t>
            </a:r>
            <a:r>
              <a:rPr lang="en-US" altLang="ja-JP" sz="2400">
                <a:solidFill>
                  <a:srgbClr val="000000"/>
                </a:solidFill>
                <a:latin typeface="Yu Gothic" panose="020B0400000000000000" pitchFamily="34" charset="-128"/>
                <a:ea typeface="Yu Gothic" panose="020B0400000000000000" pitchFamily="34" charset="-128"/>
              </a:rPr>
              <a:t>JSON</a:t>
            </a:r>
            <a:r>
              <a:rPr lang="ja-JP" altLang="en-US" sz="2400">
                <a:solidFill>
                  <a:srgbClr val="000000"/>
                </a:solidFill>
                <a:latin typeface="Yu Gothic" panose="020B0400000000000000" pitchFamily="34" charset="-128"/>
                <a:ea typeface="Yu Gothic" panose="020B0400000000000000" pitchFamily="34" charset="-128"/>
              </a:rPr>
              <a:t> のコード内にある動的コンテンツを下記の図の通り変更する。</a:t>
            </a:r>
            <a:endParaRPr lang="en-GB"/>
          </a:p>
        </p:txBody>
      </p:sp>
      <p:grpSp>
        <p:nvGrpSpPr>
          <p:cNvPr id="20" name="グループ化 19">
            <a:extLst>
              <a:ext uri="{FF2B5EF4-FFF2-40B4-BE49-F238E27FC236}">
                <a16:creationId xmlns:a16="http://schemas.microsoft.com/office/drawing/2014/main" id="{C92B9435-972E-4DE5-BB3C-93008FD8CBF8}"/>
              </a:ext>
            </a:extLst>
          </p:cNvPr>
          <p:cNvGrpSpPr/>
          <p:nvPr/>
        </p:nvGrpSpPr>
        <p:grpSpPr>
          <a:xfrm>
            <a:off x="1145071" y="1147013"/>
            <a:ext cx="9697394" cy="4137121"/>
            <a:chOff x="584180" y="1491495"/>
            <a:chExt cx="10638253" cy="4638107"/>
          </a:xfrm>
        </p:grpSpPr>
        <p:pic>
          <p:nvPicPr>
            <p:cNvPr id="11" name="図 10">
              <a:extLst>
                <a:ext uri="{FF2B5EF4-FFF2-40B4-BE49-F238E27FC236}">
                  <a16:creationId xmlns:a16="http://schemas.microsoft.com/office/drawing/2014/main" id="{1BB39DE1-AC5B-473E-BC46-EEAD22A48C47}"/>
                </a:ext>
              </a:extLst>
            </p:cNvPr>
            <p:cNvPicPr>
              <a:picLocks noChangeAspect="1"/>
            </p:cNvPicPr>
            <p:nvPr/>
          </p:nvPicPr>
          <p:blipFill>
            <a:blip r:embed="rId3"/>
            <a:stretch>
              <a:fillRect/>
            </a:stretch>
          </p:blipFill>
          <p:spPr>
            <a:xfrm>
              <a:off x="3656790" y="1491495"/>
              <a:ext cx="4607615" cy="4638106"/>
            </a:xfrm>
            <a:prstGeom prst="rect">
              <a:avLst/>
            </a:prstGeom>
          </p:spPr>
        </p:pic>
        <p:pic>
          <p:nvPicPr>
            <p:cNvPr id="10" name="図 9">
              <a:extLst>
                <a:ext uri="{FF2B5EF4-FFF2-40B4-BE49-F238E27FC236}">
                  <a16:creationId xmlns:a16="http://schemas.microsoft.com/office/drawing/2014/main" id="{85E0A8BE-59E5-4665-9897-916D398D0E1E}"/>
                </a:ext>
              </a:extLst>
            </p:cNvPr>
            <p:cNvPicPr>
              <a:picLocks noChangeAspect="1"/>
            </p:cNvPicPr>
            <p:nvPr/>
          </p:nvPicPr>
          <p:blipFill>
            <a:blip r:embed="rId4"/>
            <a:stretch>
              <a:fillRect/>
            </a:stretch>
          </p:blipFill>
          <p:spPr>
            <a:xfrm>
              <a:off x="584180" y="1491495"/>
              <a:ext cx="4121250" cy="4638106"/>
            </a:xfrm>
            <a:prstGeom prst="rect">
              <a:avLst/>
            </a:prstGeom>
          </p:spPr>
        </p:pic>
        <p:pic>
          <p:nvPicPr>
            <p:cNvPr id="12" name="図 11">
              <a:extLst>
                <a:ext uri="{FF2B5EF4-FFF2-40B4-BE49-F238E27FC236}">
                  <a16:creationId xmlns:a16="http://schemas.microsoft.com/office/drawing/2014/main" id="{45ED2924-72F1-409B-AD2F-3DC91FDB80A7}"/>
                </a:ext>
              </a:extLst>
            </p:cNvPr>
            <p:cNvPicPr>
              <a:picLocks noChangeAspect="1"/>
            </p:cNvPicPr>
            <p:nvPr/>
          </p:nvPicPr>
          <p:blipFill>
            <a:blip r:embed="rId5"/>
            <a:stretch>
              <a:fillRect/>
            </a:stretch>
          </p:blipFill>
          <p:spPr>
            <a:xfrm>
              <a:off x="8264405" y="1491495"/>
              <a:ext cx="2958028" cy="4638107"/>
            </a:xfrm>
            <a:prstGeom prst="rect">
              <a:avLst/>
            </a:prstGeom>
          </p:spPr>
        </p:pic>
        <p:sp>
          <p:nvSpPr>
            <p:cNvPr id="13" name="テキスト ボックス 12">
              <a:extLst>
                <a:ext uri="{FF2B5EF4-FFF2-40B4-BE49-F238E27FC236}">
                  <a16:creationId xmlns:a16="http://schemas.microsoft.com/office/drawing/2014/main" id="{8FB8E57A-4362-450C-A55C-73F1D16AD44C}"/>
                </a:ext>
              </a:extLst>
            </p:cNvPr>
            <p:cNvSpPr txBox="1"/>
            <p:nvPr/>
          </p:nvSpPr>
          <p:spPr>
            <a:xfrm>
              <a:off x="584180" y="1736672"/>
              <a:ext cx="345504" cy="410538"/>
            </a:xfrm>
            <a:prstGeom prst="rect">
              <a:avLst/>
            </a:prstGeom>
            <a:noFill/>
          </p:spPr>
          <p:txBody>
            <a:bodyPr wrap="none" lIns="36000" tIns="36000" rIns="36000" bIns="36000" rtlCol="0">
              <a:spAutoFit/>
            </a:bodyPr>
            <a:lstStyle/>
            <a:p>
              <a:r>
                <a:rPr lang="ja-JP" altLang="en-US" sz="2000" b="1" spc="-70">
                  <a:latin typeface="+mn-ea"/>
                  <a:ea typeface="+mn-ea"/>
                </a:rPr>
                <a:t>①</a:t>
              </a:r>
              <a:endParaRPr lang="en-GB" sz="2000" b="1" spc="-70">
                <a:latin typeface="+mn-ea"/>
                <a:ea typeface="+mn-ea"/>
              </a:endParaRPr>
            </a:p>
          </p:txBody>
        </p:sp>
        <p:sp>
          <p:nvSpPr>
            <p:cNvPr id="14" name="テキスト ボックス 13">
              <a:extLst>
                <a:ext uri="{FF2B5EF4-FFF2-40B4-BE49-F238E27FC236}">
                  <a16:creationId xmlns:a16="http://schemas.microsoft.com/office/drawing/2014/main" id="{6A4D7060-A75C-4CDA-8465-427CFA85466D}"/>
                </a:ext>
              </a:extLst>
            </p:cNvPr>
            <p:cNvSpPr txBox="1"/>
            <p:nvPr/>
          </p:nvSpPr>
          <p:spPr>
            <a:xfrm>
              <a:off x="4780386" y="1736672"/>
              <a:ext cx="345504" cy="410538"/>
            </a:xfrm>
            <a:prstGeom prst="rect">
              <a:avLst/>
            </a:prstGeom>
            <a:noFill/>
          </p:spPr>
          <p:txBody>
            <a:bodyPr wrap="none" lIns="36000" tIns="36000" rIns="36000" bIns="36000" rtlCol="0">
              <a:spAutoFit/>
            </a:bodyPr>
            <a:lstStyle/>
            <a:p>
              <a:r>
                <a:rPr lang="ja-JP" altLang="en-US" sz="2000" b="1" spc="-70">
                  <a:latin typeface="+mn-ea"/>
                </a:rPr>
                <a:t>②</a:t>
              </a:r>
              <a:endParaRPr lang="en-GB" sz="2000" b="1" spc="-70">
                <a:latin typeface="+mn-ea"/>
                <a:ea typeface="+mn-ea"/>
              </a:endParaRPr>
            </a:p>
          </p:txBody>
        </p:sp>
        <p:sp>
          <p:nvSpPr>
            <p:cNvPr id="15" name="テキスト ボックス 14">
              <a:extLst>
                <a:ext uri="{FF2B5EF4-FFF2-40B4-BE49-F238E27FC236}">
                  <a16:creationId xmlns:a16="http://schemas.microsoft.com/office/drawing/2014/main" id="{A87B0864-9048-49B5-838B-15E303995DB0}"/>
                </a:ext>
              </a:extLst>
            </p:cNvPr>
            <p:cNvSpPr txBox="1"/>
            <p:nvPr/>
          </p:nvSpPr>
          <p:spPr>
            <a:xfrm>
              <a:off x="8205126" y="1736672"/>
              <a:ext cx="345504" cy="410538"/>
            </a:xfrm>
            <a:prstGeom prst="rect">
              <a:avLst/>
            </a:prstGeom>
            <a:noFill/>
          </p:spPr>
          <p:txBody>
            <a:bodyPr wrap="none" lIns="36000" tIns="36000" rIns="36000" bIns="36000" rtlCol="0">
              <a:spAutoFit/>
            </a:bodyPr>
            <a:lstStyle/>
            <a:p>
              <a:r>
                <a:rPr lang="ja-JP" altLang="en-US" sz="2000" b="1" spc="-70">
                  <a:latin typeface="+mn-ea"/>
                </a:rPr>
                <a:t>③</a:t>
              </a:r>
              <a:endParaRPr lang="en-GB" sz="2000" b="1" spc="-70">
                <a:latin typeface="+mn-ea"/>
                <a:ea typeface="+mn-ea"/>
              </a:endParaRPr>
            </a:p>
          </p:txBody>
        </p:sp>
        <p:sp>
          <p:nvSpPr>
            <p:cNvPr id="16" name="吹き出し: 四角形 15">
              <a:extLst>
                <a:ext uri="{FF2B5EF4-FFF2-40B4-BE49-F238E27FC236}">
                  <a16:creationId xmlns:a16="http://schemas.microsoft.com/office/drawing/2014/main" id="{3EB6E825-803A-4FBE-8C2B-90C772754149}"/>
                </a:ext>
              </a:extLst>
            </p:cNvPr>
            <p:cNvSpPr/>
            <p:nvPr/>
          </p:nvSpPr>
          <p:spPr bwMode="auto">
            <a:xfrm>
              <a:off x="3225958" y="4316423"/>
              <a:ext cx="1493632" cy="544854"/>
            </a:xfrm>
            <a:prstGeom prst="wedgeRectCallout">
              <a:avLst>
                <a:gd name="adj1" fmla="val 8235"/>
                <a:gd name="adj2" fmla="val 109822"/>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100">
                  <a:solidFill>
                    <a:schemeClr val="tx1"/>
                  </a:solidFill>
                  <a:latin typeface="メイリオ" pitchFamily="50" charset="-128"/>
                  <a:ea typeface="メイリオ" pitchFamily="50" charset="-128"/>
                  <a:cs typeface="Segoe UI" pitchFamily="34" charset="0"/>
                </a:rPr>
                <a:t>この部分は </a:t>
              </a:r>
              <a:r>
                <a:rPr kumimoji="1" lang="en-GB" altLang="ja-JP" sz="1100">
                  <a:solidFill>
                    <a:schemeClr val="tx1"/>
                  </a:solidFill>
                  <a:latin typeface="メイリオ" pitchFamily="50" charset="-128"/>
                  <a:ea typeface="メイリオ" pitchFamily="50" charset="-128"/>
                  <a:cs typeface="Segoe UI" pitchFamily="34" charset="0"/>
                </a:rPr>
                <a:t>Path </a:t>
              </a:r>
              <a:r>
                <a:rPr kumimoji="1" lang="ja-JP" altLang="en-US" sz="1100" err="1">
                  <a:solidFill>
                    <a:schemeClr val="tx1"/>
                  </a:solidFill>
                  <a:latin typeface="メイリオ" pitchFamily="50" charset="-128"/>
                  <a:ea typeface="メイリオ" pitchFamily="50" charset="-128"/>
                  <a:cs typeface="Segoe UI" pitchFamily="34" charset="0"/>
                </a:rPr>
                <a:t>のままで</a:t>
              </a:r>
              <a:r>
                <a:rPr kumimoji="1" lang="ja-JP" altLang="en-US" sz="1100">
                  <a:solidFill>
                    <a:schemeClr val="tx1"/>
                  </a:solidFill>
                  <a:latin typeface="メイリオ" pitchFamily="50" charset="-128"/>
                  <a:ea typeface="メイリオ" pitchFamily="50" charset="-128"/>
                  <a:cs typeface="Segoe UI" pitchFamily="34" charset="0"/>
                </a:rPr>
                <a:t>大丈夫です</a:t>
              </a:r>
              <a:endParaRPr kumimoji="1" lang="en-GB" sz="1100">
                <a:solidFill>
                  <a:schemeClr val="tx1"/>
                </a:solidFill>
                <a:latin typeface="メイリオ" pitchFamily="50" charset="-128"/>
                <a:ea typeface="メイリオ" pitchFamily="50" charset="-128"/>
                <a:cs typeface="Segoe UI" pitchFamily="34" charset="0"/>
              </a:endParaRPr>
            </a:p>
          </p:txBody>
        </p:sp>
      </p:grpSp>
      <p:grpSp>
        <p:nvGrpSpPr>
          <p:cNvPr id="21" name="グループ化 20">
            <a:extLst>
              <a:ext uri="{FF2B5EF4-FFF2-40B4-BE49-F238E27FC236}">
                <a16:creationId xmlns:a16="http://schemas.microsoft.com/office/drawing/2014/main" id="{C4390B43-A015-4CF6-ABBF-D2BFB3E2A02E}"/>
              </a:ext>
            </a:extLst>
          </p:cNvPr>
          <p:cNvGrpSpPr/>
          <p:nvPr/>
        </p:nvGrpSpPr>
        <p:grpSpPr>
          <a:xfrm>
            <a:off x="1106261" y="5315415"/>
            <a:ext cx="9775014" cy="1487593"/>
            <a:chOff x="1482350" y="5224543"/>
            <a:chExt cx="9775014" cy="1487593"/>
          </a:xfrm>
        </p:grpSpPr>
        <p:sp>
          <p:nvSpPr>
            <p:cNvPr id="18" name="正方形/長方形 17">
              <a:extLst>
                <a:ext uri="{FF2B5EF4-FFF2-40B4-BE49-F238E27FC236}">
                  <a16:creationId xmlns:a16="http://schemas.microsoft.com/office/drawing/2014/main" id="{9C795861-0DCE-45F0-BDE8-E14EA69C1431}"/>
                </a:ext>
              </a:extLst>
            </p:cNvPr>
            <p:cNvSpPr/>
            <p:nvPr/>
          </p:nvSpPr>
          <p:spPr bwMode="auto">
            <a:xfrm>
              <a:off x="1482350" y="5224543"/>
              <a:ext cx="9775014" cy="1487593"/>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4E2520FC-3C65-4678-BBFC-35A7A357E8C2}"/>
                </a:ext>
              </a:extLst>
            </p:cNvPr>
            <p:cNvSpPr/>
            <p:nvPr/>
          </p:nvSpPr>
          <p:spPr>
            <a:xfrm>
              <a:off x="4285286" y="5229675"/>
              <a:ext cx="6186309" cy="1477328"/>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注意</a:t>
              </a:r>
            </a:p>
            <a:p>
              <a:r>
                <a:rPr lang="ja-JP" altLang="en-US">
                  <a:solidFill>
                    <a:srgbClr val="000000"/>
                  </a:solidFill>
                  <a:latin typeface="Yu Gothic" panose="020B0400000000000000" pitchFamily="34" charset="-128"/>
                  <a:ea typeface="Yu Gothic" panose="020B0400000000000000" pitchFamily="34" charset="-128"/>
                </a:rPr>
                <a:t>動的コンテンツを選ぶ際に検索結果が二つでてくるので、</a:t>
              </a:r>
              <a:endParaRPr lang="en-GB" altLang="ja-JP">
                <a:solidFill>
                  <a:srgbClr val="000000"/>
                </a:solidFill>
                <a:latin typeface="Yu Gothic" panose="020B0400000000000000" pitchFamily="34" charset="-128"/>
                <a:ea typeface="Yu Gothic" panose="020B0400000000000000" pitchFamily="34" charset="-128"/>
              </a:endParaRPr>
            </a:p>
            <a:p>
              <a:r>
                <a:rPr lang="ja-JP" altLang="en-US" b="1">
                  <a:solidFill>
                    <a:srgbClr val="000000"/>
                  </a:solidFill>
                  <a:latin typeface="Yu Gothic" panose="020B0400000000000000" pitchFamily="34" charset="-128"/>
                  <a:ea typeface="Yu Gothic" panose="020B0400000000000000" pitchFamily="34" charset="-128"/>
                </a:rPr>
                <a:t> </a:t>
              </a:r>
              <a:r>
                <a:rPr lang="en-GB" altLang="ja-JP" b="1">
                  <a:solidFill>
                    <a:srgbClr val="000000"/>
                  </a:solidFill>
                  <a:latin typeface="Yu Gothic" panose="020B0400000000000000" pitchFamily="34" charset="-128"/>
                  <a:ea typeface="Yu Gothic" panose="020B0400000000000000" pitchFamily="34" charset="-128"/>
                </a:rPr>
                <a:t>[</a:t>
              </a:r>
              <a:r>
                <a:rPr lang="ja-JP" altLang="en-US" b="1">
                  <a:solidFill>
                    <a:srgbClr val="000000"/>
                  </a:solidFill>
                  <a:latin typeface="Yu Gothic" panose="020B0400000000000000" pitchFamily="34" charset="-128"/>
                  <a:ea typeface="Yu Gothic" panose="020B0400000000000000" pitchFamily="34" charset="-128"/>
                </a:rPr>
                <a:t>申請アイテムを取得する</a:t>
              </a:r>
              <a:r>
                <a:rPr lang="en-GB" altLang="ja-JP" b="1">
                  <a:solidFill>
                    <a:srgbClr val="000000"/>
                  </a:solidFill>
                  <a:latin typeface="Yu Gothic" panose="020B0400000000000000" pitchFamily="34" charset="-128"/>
                  <a:ea typeface="Yu Gothic" panose="020B0400000000000000" pitchFamily="34" charset="-128"/>
                </a:rPr>
                <a:t>]</a:t>
              </a:r>
              <a:r>
                <a:rPr lang="ja-JP" altLang="en-US">
                  <a:solidFill>
                    <a:srgbClr val="000000"/>
                  </a:solidFill>
                  <a:latin typeface="Yu Gothic" panose="020B0400000000000000" pitchFamily="34" charset="-128"/>
                  <a:ea typeface="Yu Gothic" panose="020B0400000000000000" pitchFamily="34" charset="-128"/>
                </a:rPr>
                <a:t>の方にある動的コンテンツを</a:t>
              </a:r>
              <a:endParaRPr lang="en-GB" altLang="ja-JP">
                <a:solidFill>
                  <a:srgbClr val="000000"/>
                </a:solidFill>
                <a:latin typeface="Yu Gothic" panose="020B0400000000000000" pitchFamily="34" charset="-128"/>
                <a:ea typeface="Yu Gothic" panose="020B0400000000000000" pitchFamily="34" charset="-128"/>
              </a:endParaRPr>
            </a:p>
            <a:p>
              <a:r>
                <a:rPr lang="ja-JP" altLang="en-US">
                  <a:solidFill>
                    <a:srgbClr val="000000"/>
                  </a:solidFill>
                  <a:latin typeface="Yu Gothic" panose="020B0400000000000000" pitchFamily="34" charset="-128"/>
                  <a:ea typeface="Yu Gothic" panose="020B0400000000000000" pitchFamily="34" charset="-128"/>
                </a:rPr>
                <a:t>選んでください。</a:t>
              </a:r>
              <a:endParaRPr lang="en-GB"/>
            </a:p>
            <a:p>
              <a:endParaRPr lang="ja-JP" altLang="en-US">
                <a:latin typeface="Yu Gothic" panose="020B0400000000000000" pitchFamily="34" charset="-128"/>
                <a:ea typeface="Yu Gothic" panose="020B0400000000000000" pitchFamily="34" charset="-128"/>
              </a:endParaRPr>
            </a:p>
          </p:txBody>
        </p:sp>
        <p:pic>
          <p:nvPicPr>
            <p:cNvPr id="17" name="図 16">
              <a:extLst>
                <a:ext uri="{FF2B5EF4-FFF2-40B4-BE49-F238E27FC236}">
                  <a16:creationId xmlns:a16="http://schemas.microsoft.com/office/drawing/2014/main" id="{7372E0E4-5132-492E-B504-417FF64AA59F}"/>
                </a:ext>
              </a:extLst>
            </p:cNvPr>
            <p:cNvPicPr>
              <a:picLocks noChangeAspect="1"/>
            </p:cNvPicPr>
            <p:nvPr/>
          </p:nvPicPr>
          <p:blipFill>
            <a:blip r:embed="rId6"/>
            <a:stretch>
              <a:fillRect/>
            </a:stretch>
          </p:blipFill>
          <p:spPr>
            <a:xfrm>
              <a:off x="2168124" y="5255824"/>
              <a:ext cx="1599174" cy="1425031"/>
            </a:xfrm>
            <a:prstGeom prst="rect">
              <a:avLst/>
            </a:prstGeom>
          </p:spPr>
        </p:pic>
      </p:grpSp>
      <p:sp>
        <p:nvSpPr>
          <p:cNvPr id="22" name="正方形/長方形 21">
            <a:extLst>
              <a:ext uri="{FF2B5EF4-FFF2-40B4-BE49-F238E27FC236}">
                <a16:creationId xmlns:a16="http://schemas.microsoft.com/office/drawing/2014/main" id="{A12FCA95-F7D2-4AE1-AEA8-FBF41F4CFCB9}"/>
              </a:ext>
            </a:extLst>
          </p:cNvPr>
          <p:cNvSpPr/>
          <p:nvPr/>
        </p:nvSpPr>
        <p:spPr bwMode="auto">
          <a:xfrm>
            <a:off x="1792035" y="5782074"/>
            <a:ext cx="1599175" cy="48731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390636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461665"/>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7)</a:t>
            </a:r>
            <a:r>
              <a:rPr lang="ja-JP" altLang="en-US" sz="2400">
                <a:solidFill>
                  <a:srgbClr val="000000"/>
                </a:solidFill>
                <a:latin typeface="Yu Gothic" panose="020B0400000000000000" pitchFamily="34" charset="-128"/>
                <a:ea typeface="Yu Gothic" panose="020B0400000000000000" pitchFamily="34" charset="-128"/>
              </a:rPr>
              <a:t>承認の開始について動的コンテンツと承認者の指定を行う。</a:t>
            </a:r>
            <a:r>
              <a:rPr lang="en-GB" altLang="ja-JP" sz="2400">
                <a:solidFill>
                  <a:srgbClr val="000000"/>
                </a:solidFill>
                <a:latin typeface="Yu Gothic" panose="020B0400000000000000" pitchFamily="34" charset="-128"/>
                <a:ea typeface="Yu Gothic" panose="020B0400000000000000" pitchFamily="34" charset="-128"/>
              </a:rPr>
              <a:t> </a:t>
            </a:r>
          </a:p>
        </p:txBody>
      </p:sp>
      <p:pic>
        <p:nvPicPr>
          <p:cNvPr id="17" name="図 16">
            <a:extLst>
              <a:ext uri="{FF2B5EF4-FFF2-40B4-BE49-F238E27FC236}">
                <a16:creationId xmlns:a16="http://schemas.microsoft.com/office/drawing/2014/main" id="{4C928033-EE5B-4C6A-854C-55B9B42769E6}"/>
              </a:ext>
            </a:extLst>
          </p:cNvPr>
          <p:cNvPicPr>
            <a:picLocks noChangeAspect="1"/>
          </p:cNvPicPr>
          <p:nvPr/>
        </p:nvPicPr>
        <p:blipFill>
          <a:blip r:embed="rId3"/>
          <a:stretch>
            <a:fillRect/>
          </a:stretch>
        </p:blipFill>
        <p:spPr>
          <a:xfrm>
            <a:off x="2342581" y="1321154"/>
            <a:ext cx="4811925" cy="2515762"/>
          </a:xfrm>
          <a:prstGeom prst="rect">
            <a:avLst/>
          </a:prstGeom>
        </p:spPr>
      </p:pic>
      <p:sp>
        <p:nvSpPr>
          <p:cNvPr id="19" name="正方形/長方形 18">
            <a:extLst>
              <a:ext uri="{FF2B5EF4-FFF2-40B4-BE49-F238E27FC236}">
                <a16:creationId xmlns:a16="http://schemas.microsoft.com/office/drawing/2014/main" id="{82B55D1B-2CCE-4D90-BBA1-6EFFDDF77222}"/>
              </a:ext>
            </a:extLst>
          </p:cNvPr>
          <p:cNvSpPr/>
          <p:nvPr/>
        </p:nvSpPr>
        <p:spPr>
          <a:xfrm>
            <a:off x="651249" y="4064267"/>
            <a:ext cx="10628244" cy="461665"/>
          </a:xfrm>
          <a:prstGeom prst="rect">
            <a:avLst/>
          </a:prstGeom>
        </p:spPr>
        <p:txBody>
          <a:bodyPr wrap="square">
            <a:spAutoFit/>
          </a:bodyPr>
          <a:lstStyle/>
          <a:p>
            <a:pPr lvl="0"/>
            <a:r>
              <a:rPr lang="en-GB" altLang="ja-JP" sz="2400">
                <a:solidFill>
                  <a:srgbClr val="000000"/>
                </a:solidFill>
                <a:latin typeface="Yu Gothic" panose="020B0400000000000000" pitchFamily="34" charset="-128"/>
                <a:ea typeface="Yu Gothic" panose="020B0400000000000000" pitchFamily="34" charset="-128"/>
              </a:rPr>
              <a:t>8)</a:t>
            </a:r>
            <a:r>
              <a:rPr lang="ja-JP" altLang="en-US" sz="2400">
                <a:solidFill>
                  <a:srgbClr val="000000"/>
                </a:solidFill>
                <a:latin typeface="Yu Gothic" panose="020B0400000000000000" pitchFamily="34" charset="-128"/>
                <a:ea typeface="Yu Gothic" panose="020B0400000000000000" pitchFamily="34" charset="-128"/>
              </a:rPr>
              <a:t>先に作成した </a:t>
            </a:r>
            <a:r>
              <a:rPr lang="en-GB" altLang="ja-JP" sz="2400">
                <a:solidFill>
                  <a:srgbClr val="000000"/>
                </a:solidFill>
                <a:latin typeface="Yu Gothic" panose="020B0400000000000000" pitchFamily="34" charset="-128"/>
                <a:ea typeface="Yu Gothic" panose="020B0400000000000000" pitchFamily="34" charset="-128"/>
              </a:rPr>
              <a:t>Planner </a:t>
            </a:r>
            <a:r>
              <a:rPr lang="ja-JP" altLang="en-US" sz="2400">
                <a:solidFill>
                  <a:srgbClr val="000000"/>
                </a:solidFill>
                <a:latin typeface="Yu Gothic" panose="020B0400000000000000" pitchFamily="34" charset="-128"/>
                <a:ea typeface="Yu Gothic" panose="020B0400000000000000" pitchFamily="34" charset="-128"/>
              </a:rPr>
              <a:t>の プランとバケット、動的コンテンツを指定する。</a:t>
            </a:r>
            <a:endParaRPr lang="en-GB" altLang="ja-JP" sz="2400">
              <a:solidFill>
                <a:srgbClr val="000000"/>
              </a:solidFill>
              <a:latin typeface="Yu Gothic" panose="020B0400000000000000" pitchFamily="34" charset="-128"/>
              <a:ea typeface="Yu Gothic" panose="020B0400000000000000" pitchFamily="34" charset="-128"/>
            </a:endParaRPr>
          </a:p>
        </p:txBody>
      </p:sp>
      <p:pic>
        <p:nvPicPr>
          <p:cNvPr id="20" name="図 19">
            <a:extLst>
              <a:ext uri="{FF2B5EF4-FFF2-40B4-BE49-F238E27FC236}">
                <a16:creationId xmlns:a16="http://schemas.microsoft.com/office/drawing/2014/main" id="{8EE18E34-5790-4C2E-B748-84D2E48BB2C4}"/>
              </a:ext>
            </a:extLst>
          </p:cNvPr>
          <p:cNvPicPr>
            <a:picLocks noChangeAspect="1"/>
          </p:cNvPicPr>
          <p:nvPr/>
        </p:nvPicPr>
        <p:blipFill>
          <a:blip r:embed="rId4"/>
          <a:stretch>
            <a:fillRect/>
          </a:stretch>
        </p:blipFill>
        <p:spPr>
          <a:xfrm>
            <a:off x="2342581" y="4565556"/>
            <a:ext cx="4792543" cy="2228647"/>
          </a:xfrm>
          <a:prstGeom prst="rect">
            <a:avLst/>
          </a:prstGeom>
        </p:spPr>
      </p:pic>
      <p:sp>
        <p:nvSpPr>
          <p:cNvPr id="21" name="正方形/長方形 20">
            <a:extLst>
              <a:ext uri="{FF2B5EF4-FFF2-40B4-BE49-F238E27FC236}">
                <a16:creationId xmlns:a16="http://schemas.microsoft.com/office/drawing/2014/main" id="{AC98C0FC-5BF7-4EEF-BDCD-AD7BE2C40A93}"/>
              </a:ext>
            </a:extLst>
          </p:cNvPr>
          <p:cNvSpPr/>
          <p:nvPr/>
        </p:nvSpPr>
        <p:spPr bwMode="auto">
          <a:xfrm>
            <a:off x="3518589" y="1782819"/>
            <a:ext cx="3393366" cy="136362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8" name="吹き出し: 四角形 17">
            <a:extLst>
              <a:ext uri="{FF2B5EF4-FFF2-40B4-BE49-F238E27FC236}">
                <a16:creationId xmlns:a16="http://schemas.microsoft.com/office/drawing/2014/main" id="{11A5EEFE-BDCB-49AD-96D7-1AABC142BFAA}"/>
              </a:ext>
            </a:extLst>
          </p:cNvPr>
          <p:cNvSpPr/>
          <p:nvPr/>
        </p:nvSpPr>
        <p:spPr bwMode="auto">
          <a:xfrm>
            <a:off x="7505463" y="1686418"/>
            <a:ext cx="3526972" cy="1649209"/>
          </a:xfrm>
          <a:prstGeom prst="wedgeRectCallout">
            <a:avLst>
              <a:gd name="adj1" fmla="val -121092"/>
              <a:gd name="adj2" fmla="val -1561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ユーザー名やメールエイリアスを入れると候補が表示されます。ここで指定した</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ユーザーが承認を行うことができます。</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承認者には共有</a:t>
            </a:r>
            <a:r>
              <a:rPr kumimoji="1" lang="en-US" altLang="ja-JP" sz="1400">
                <a:solidFill>
                  <a:schemeClr val="tx1"/>
                </a:solidFill>
                <a:latin typeface="メイリオ" pitchFamily="50" charset="-128"/>
                <a:ea typeface="メイリオ" pitchFamily="50" charset="-128"/>
                <a:cs typeface="Segoe UI" pitchFamily="34" charset="0"/>
              </a:rPr>
              <a:t>PC</a:t>
            </a:r>
            <a:r>
              <a:rPr kumimoji="1" lang="ja-JP" altLang="en-US" sz="1400">
                <a:solidFill>
                  <a:schemeClr val="tx1"/>
                </a:solidFill>
                <a:latin typeface="メイリオ" pitchFamily="50" charset="-128"/>
                <a:ea typeface="メイリオ" pitchFamily="50" charset="-128"/>
                <a:cs typeface="Segoe UI" pitchFamily="34" charset="0"/>
              </a:rPr>
              <a:t>申請者チャネルに</a:t>
            </a:r>
            <a:br>
              <a:rPr kumimoji="1" lang="en-GB" altLang="ja-JP" sz="1400">
                <a:solidFill>
                  <a:schemeClr val="tx1"/>
                </a:solidFill>
                <a:latin typeface="メイリオ" pitchFamily="50" charset="-128"/>
                <a:ea typeface="メイリオ" pitchFamily="50" charset="-128"/>
                <a:cs typeface="Segoe UI" pitchFamily="34" charset="0"/>
              </a:rPr>
            </a:br>
            <a:r>
              <a:rPr kumimoji="1" lang="ja-JP" altLang="en-US" sz="1400">
                <a:solidFill>
                  <a:schemeClr val="tx1"/>
                </a:solidFill>
                <a:latin typeface="メイリオ" pitchFamily="50" charset="-128"/>
                <a:ea typeface="メイリオ" pitchFamily="50" charset="-128"/>
                <a:cs typeface="Segoe UI" pitchFamily="34" charset="0"/>
              </a:rPr>
              <a:t>参加しているユーザーを指定してください。</a:t>
            </a:r>
            <a:endParaRPr kumimoji="1" lang="en-GB" altLang="ja-JP" sz="1400">
              <a:solidFill>
                <a:schemeClr val="tx1"/>
              </a:solidFill>
              <a:latin typeface="メイリオ" pitchFamily="50" charset="-128"/>
              <a:ea typeface="メイリオ" pitchFamily="50" charset="-128"/>
              <a:cs typeface="Segoe UI" pitchFamily="34" charset="0"/>
            </a:endParaRPr>
          </a:p>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セミコロンで区切って複数人指定可能です。</a:t>
            </a:r>
            <a:endParaRPr kumimoji="1" lang="en-GB" sz="1400">
              <a:solidFill>
                <a:schemeClr val="tx1"/>
              </a:solidFill>
              <a:latin typeface="メイリオ" pitchFamily="50" charset="-128"/>
              <a:ea typeface="メイリオ" pitchFamily="50" charset="-128"/>
              <a:cs typeface="Segoe UI" pitchFamily="34" charset="0"/>
            </a:endParaRPr>
          </a:p>
        </p:txBody>
      </p:sp>
      <p:sp>
        <p:nvSpPr>
          <p:cNvPr id="22" name="正方形/長方形 21">
            <a:extLst>
              <a:ext uri="{FF2B5EF4-FFF2-40B4-BE49-F238E27FC236}">
                <a16:creationId xmlns:a16="http://schemas.microsoft.com/office/drawing/2014/main" id="{08A30E1A-E677-488A-839D-C8F4F8C35719}"/>
              </a:ext>
            </a:extLst>
          </p:cNvPr>
          <p:cNvSpPr/>
          <p:nvPr/>
        </p:nvSpPr>
        <p:spPr bwMode="auto">
          <a:xfrm>
            <a:off x="3591476" y="4998066"/>
            <a:ext cx="3320479" cy="817745"/>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4139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830997"/>
          </a:xfrm>
          <a:prstGeom prst="rect">
            <a:avLst/>
          </a:prstGeom>
        </p:spPr>
        <p:txBody>
          <a:bodyPr wrap="square">
            <a:spAutoFit/>
          </a:bodyPr>
          <a:lstStyle/>
          <a:p>
            <a:r>
              <a:rPr lang="en-GB" altLang="ja-JP" sz="2400">
                <a:solidFill>
                  <a:srgbClr val="000000"/>
                </a:solidFill>
                <a:latin typeface="Yu Gothic" panose="020B0400000000000000" pitchFamily="34" charset="-128"/>
                <a:ea typeface="Yu Gothic" panose="020B0400000000000000" pitchFamily="34" charset="-128"/>
              </a:rPr>
              <a:t>9) </a:t>
            </a:r>
            <a:r>
              <a:rPr lang="ja-JP" altLang="en-US" sz="2400">
                <a:solidFill>
                  <a:srgbClr val="000000"/>
                </a:solidFill>
                <a:latin typeface="Yu Gothic" panose="020B0400000000000000" pitchFamily="34" charset="-128"/>
                <a:ea typeface="Yu Gothic" panose="020B0400000000000000" pitchFamily="34" charset="-128"/>
              </a:rPr>
              <a:t>申請の分岐条件と、</a:t>
            </a:r>
            <a:r>
              <a:rPr lang="en-GB" altLang="ja-JP" sz="2400">
                <a:solidFill>
                  <a:srgbClr val="000000"/>
                </a:solidFill>
                <a:latin typeface="Yu Gothic" panose="020B0400000000000000" pitchFamily="34" charset="-128"/>
                <a:ea typeface="Yu Gothic" panose="020B0400000000000000" pitchFamily="34" charset="-128"/>
              </a:rPr>
              <a:t>[</a:t>
            </a:r>
            <a:r>
              <a:rPr lang="ja-JP" altLang="en-US" sz="2400">
                <a:solidFill>
                  <a:srgbClr val="000000"/>
                </a:solidFill>
                <a:latin typeface="Yu Gothic" panose="020B0400000000000000" pitchFamily="34" charset="-128"/>
                <a:ea typeface="Yu Gothic" panose="020B0400000000000000" pitchFamily="34" charset="-128"/>
              </a:rPr>
              <a:t>はいの場合</a:t>
            </a:r>
            <a:r>
              <a:rPr lang="en-GB" altLang="ja-JP" sz="2400">
                <a:solidFill>
                  <a:srgbClr val="000000"/>
                </a:solidFill>
                <a:latin typeface="Yu Gothic" panose="020B0400000000000000" pitchFamily="34" charset="-128"/>
                <a:ea typeface="Yu Gothic" panose="020B0400000000000000" pitchFamily="34" charset="-128"/>
              </a:rPr>
              <a:t>] </a:t>
            </a:r>
            <a:r>
              <a:rPr lang="ja-JP" altLang="en-US" sz="2400">
                <a:solidFill>
                  <a:srgbClr val="000000"/>
                </a:solidFill>
                <a:latin typeface="Yu Gothic" panose="020B0400000000000000" pitchFamily="34" charset="-128"/>
                <a:ea typeface="Yu Gothic" panose="020B0400000000000000" pitchFamily="34" charset="-128"/>
              </a:rPr>
              <a:t>の動的コンテンツとプラン、バケットを</a:t>
            </a:r>
            <a:endParaRPr lang="en-GB" altLang="ja-JP" sz="2400">
              <a:solidFill>
                <a:srgbClr val="000000"/>
              </a:solidFill>
              <a:latin typeface="Yu Gothic" panose="020B0400000000000000" pitchFamily="34" charset="-128"/>
              <a:ea typeface="Yu Gothic" panose="020B0400000000000000" pitchFamily="34" charset="-128"/>
            </a:endParaRPr>
          </a:p>
          <a:p>
            <a:r>
              <a:rPr lang="ja-JP" altLang="en-US" sz="2400">
                <a:solidFill>
                  <a:srgbClr val="000000"/>
                </a:solidFill>
                <a:latin typeface="Yu Gothic" panose="020B0400000000000000" pitchFamily="34" charset="-128"/>
                <a:ea typeface="Yu Gothic" panose="020B0400000000000000" pitchFamily="34" charset="-128"/>
              </a:rPr>
              <a:t>　設定する（いいえの方は変更しない） </a:t>
            </a:r>
            <a:endParaRPr lang="en-GB"/>
          </a:p>
        </p:txBody>
      </p:sp>
      <p:pic>
        <p:nvPicPr>
          <p:cNvPr id="4" name="図 3">
            <a:extLst>
              <a:ext uri="{FF2B5EF4-FFF2-40B4-BE49-F238E27FC236}">
                <a16:creationId xmlns:a16="http://schemas.microsoft.com/office/drawing/2014/main" id="{A75D37D6-8D10-4326-90BE-64EF46628EE5}"/>
              </a:ext>
            </a:extLst>
          </p:cNvPr>
          <p:cNvPicPr>
            <a:picLocks noChangeAspect="1"/>
          </p:cNvPicPr>
          <p:nvPr/>
        </p:nvPicPr>
        <p:blipFill>
          <a:blip r:embed="rId3"/>
          <a:stretch>
            <a:fillRect/>
          </a:stretch>
        </p:blipFill>
        <p:spPr>
          <a:xfrm>
            <a:off x="941593" y="1864826"/>
            <a:ext cx="4576060" cy="1077157"/>
          </a:xfrm>
          <a:prstGeom prst="rect">
            <a:avLst/>
          </a:prstGeom>
        </p:spPr>
      </p:pic>
      <p:pic>
        <p:nvPicPr>
          <p:cNvPr id="7" name="図 6">
            <a:extLst>
              <a:ext uri="{FF2B5EF4-FFF2-40B4-BE49-F238E27FC236}">
                <a16:creationId xmlns:a16="http://schemas.microsoft.com/office/drawing/2014/main" id="{4F325559-356C-40D4-88D6-BE3DEE46B45D}"/>
              </a:ext>
            </a:extLst>
          </p:cNvPr>
          <p:cNvPicPr>
            <a:picLocks noChangeAspect="1"/>
          </p:cNvPicPr>
          <p:nvPr/>
        </p:nvPicPr>
        <p:blipFill>
          <a:blip r:embed="rId4"/>
          <a:stretch>
            <a:fillRect/>
          </a:stretch>
        </p:blipFill>
        <p:spPr>
          <a:xfrm>
            <a:off x="5599991" y="1835512"/>
            <a:ext cx="5243845" cy="4150533"/>
          </a:xfrm>
          <a:prstGeom prst="rect">
            <a:avLst/>
          </a:prstGeom>
        </p:spPr>
      </p:pic>
      <p:sp>
        <p:nvSpPr>
          <p:cNvPr id="18" name="正方形/長方形 17">
            <a:extLst>
              <a:ext uri="{FF2B5EF4-FFF2-40B4-BE49-F238E27FC236}">
                <a16:creationId xmlns:a16="http://schemas.microsoft.com/office/drawing/2014/main" id="{4DE8B83C-24E0-4DBB-BA31-13EEAFF7C1FF}"/>
              </a:ext>
            </a:extLst>
          </p:cNvPr>
          <p:cNvSpPr/>
          <p:nvPr/>
        </p:nvSpPr>
        <p:spPr bwMode="auto">
          <a:xfrm>
            <a:off x="5840559" y="3135189"/>
            <a:ext cx="4757394" cy="885899"/>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9" name="正方形/長方形 18">
            <a:extLst>
              <a:ext uri="{FF2B5EF4-FFF2-40B4-BE49-F238E27FC236}">
                <a16:creationId xmlns:a16="http://schemas.microsoft.com/office/drawing/2014/main" id="{4E5B2334-7223-40E2-9C7E-E2996E148CF8}"/>
              </a:ext>
            </a:extLst>
          </p:cNvPr>
          <p:cNvSpPr/>
          <p:nvPr/>
        </p:nvSpPr>
        <p:spPr bwMode="auto">
          <a:xfrm>
            <a:off x="1160648" y="2317445"/>
            <a:ext cx="1383769" cy="312166"/>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4080949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1C230ED-3300-4421-AB0F-CB0E32A140A5}"/>
              </a:ext>
            </a:extLst>
          </p:cNvPr>
          <p:cNvPicPr>
            <a:picLocks noChangeAspect="1"/>
          </p:cNvPicPr>
          <p:nvPr/>
        </p:nvPicPr>
        <p:blipFill>
          <a:blip r:embed="rId3"/>
          <a:stretch>
            <a:fillRect/>
          </a:stretch>
        </p:blipFill>
        <p:spPr>
          <a:xfrm>
            <a:off x="1253872" y="1807497"/>
            <a:ext cx="4714368" cy="4799591"/>
          </a:xfrm>
          <a:prstGeom prst="rect">
            <a:avLst/>
          </a:prstGeom>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9" name="正方形/長方形 8">
            <a:extLst>
              <a:ext uri="{FF2B5EF4-FFF2-40B4-BE49-F238E27FC236}">
                <a16:creationId xmlns:a16="http://schemas.microsoft.com/office/drawing/2014/main" id="{322FE8C2-A838-4C5B-9CC2-D1DED6B56340}"/>
              </a:ext>
            </a:extLst>
          </p:cNvPr>
          <p:cNvSpPr/>
          <p:nvPr/>
        </p:nvSpPr>
        <p:spPr>
          <a:xfrm>
            <a:off x="651249" y="976500"/>
            <a:ext cx="11021501" cy="830997"/>
          </a:xfrm>
          <a:prstGeom prst="rect">
            <a:avLst/>
          </a:prstGeom>
        </p:spPr>
        <p:txBody>
          <a:bodyPr wrap="square">
            <a:spAutoFit/>
          </a:bodyPr>
          <a:lstStyle/>
          <a:p>
            <a:r>
              <a:rPr lang="en-US" altLang="ja-JP" sz="2400">
                <a:solidFill>
                  <a:srgbClr val="000000"/>
                </a:solidFill>
                <a:latin typeface="Yu Gothic" panose="020B0400000000000000" pitchFamily="34" charset="-128"/>
                <a:ea typeface="Yu Gothic" panose="020B0400000000000000" pitchFamily="34" charset="-128"/>
              </a:rPr>
              <a:t>10) SPO</a:t>
            </a:r>
            <a:r>
              <a:rPr lang="ja-JP" altLang="en-US" sz="2400">
                <a:solidFill>
                  <a:srgbClr val="000000"/>
                </a:solidFill>
                <a:latin typeface="Yu Gothic" panose="020B0400000000000000" pitchFamily="34" charset="-128"/>
                <a:ea typeface="Yu Gothic" panose="020B0400000000000000" pitchFamily="34" charset="-128"/>
              </a:rPr>
              <a:t> に保存されたデータを更新するために申請状態に関わる項目の</a:t>
            </a:r>
            <a:endParaRPr lang="en-GB" altLang="ja-JP" sz="2400">
              <a:solidFill>
                <a:srgbClr val="000000"/>
              </a:solidFill>
              <a:latin typeface="Yu Gothic" panose="020B0400000000000000" pitchFamily="34" charset="-128"/>
              <a:ea typeface="Yu Gothic" panose="020B0400000000000000" pitchFamily="34" charset="-128"/>
            </a:endParaRPr>
          </a:p>
          <a:p>
            <a:r>
              <a:rPr lang="ja-JP" altLang="en-US" sz="2400">
                <a:solidFill>
                  <a:srgbClr val="000000"/>
                </a:solidFill>
                <a:latin typeface="Yu Gothic" panose="020B0400000000000000" pitchFamily="34" charset="-128"/>
                <a:ea typeface="Yu Gothic" panose="020B0400000000000000" pitchFamily="34" charset="-128"/>
              </a:rPr>
              <a:t>　  動的コンテンツを指定する。</a:t>
            </a:r>
            <a:endParaRPr lang="en-GB"/>
          </a:p>
        </p:txBody>
      </p:sp>
      <p:sp>
        <p:nvSpPr>
          <p:cNvPr id="11" name="正方形/長方形 10">
            <a:extLst>
              <a:ext uri="{FF2B5EF4-FFF2-40B4-BE49-F238E27FC236}">
                <a16:creationId xmlns:a16="http://schemas.microsoft.com/office/drawing/2014/main" id="{959B3509-C4C9-4B65-9BCA-5D1582209742}"/>
              </a:ext>
            </a:extLst>
          </p:cNvPr>
          <p:cNvSpPr/>
          <p:nvPr/>
        </p:nvSpPr>
        <p:spPr bwMode="auto">
          <a:xfrm>
            <a:off x="2489652" y="5476449"/>
            <a:ext cx="3320479" cy="282567"/>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nvGrpSpPr>
          <p:cNvPr id="13" name="グループ化 12">
            <a:extLst>
              <a:ext uri="{FF2B5EF4-FFF2-40B4-BE49-F238E27FC236}">
                <a16:creationId xmlns:a16="http://schemas.microsoft.com/office/drawing/2014/main" id="{644A0A8C-2A6E-45C9-B6A4-8A9643885204}"/>
              </a:ext>
            </a:extLst>
          </p:cNvPr>
          <p:cNvGrpSpPr/>
          <p:nvPr/>
        </p:nvGrpSpPr>
        <p:grpSpPr>
          <a:xfrm>
            <a:off x="6614344" y="2392771"/>
            <a:ext cx="4599376" cy="3901423"/>
            <a:chOff x="7494945" y="1686418"/>
            <a:chExt cx="3537490" cy="3175237"/>
          </a:xfrm>
        </p:grpSpPr>
        <p:sp>
          <p:nvSpPr>
            <p:cNvPr id="12" name="吹き出し: 四角形 11">
              <a:extLst>
                <a:ext uri="{FF2B5EF4-FFF2-40B4-BE49-F238E27FC236}">
                  <a16:creationId xmlns:a16="http://schemas.microsoft.com/office/drawing/2014/main" id="{FF8F8B27-2305-4008-8B39-930121E89F6D}"/>
                </a:ext>
              </a:extLst>
            </p:cNvPr>
            <p:cNvSpPr/>
            <p:nvPr/>
          </p:nvSpPr>
          <p:spPr bwMode="auto">
            <a:xfrm>
              <a:off x="7505463" y="1686418"/>
              <a:ext cx="3526972" cy="3175237"/>
            </a:xfrm>
            <a:prstGeom prst="wedgeRectCallout">
              <a:avLst>
                <a:gd name="adj1" fmla="val -95810"/>
                <a:gd name="adj2" fmla="val 2927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6" name="正方形/長方形 5">
              <a:extLst>
                <a:ext uri="{FF2B5EF4-FFF2-40B4-BE49-F238E27FC236}">
                  <a16:creationId xmlns:a16="http://schemas.microsoft.com/office/drawing/2014/main" id="{09D58BDD-E5B4-42EF-A534-7C3D7751C06B}"/>
                </a:ext>
              </a:extLst>
            </p:cNvPr>
            <p:cNvSpPr/>
            <p:nvPr/>
          </p:nvSpPr>
          <p:spPr>
            <a:xfrm>
              <a:off x="7494945" y="1807497"/>
              <a:ext cx="3460711" cy="1071661"/>
            </a:xfrm>
            <a:prstGeom prst="rect">
              <a:avLst/>
            </a:prstGeom>
          </p:spPr>
          <p:txBody>
            <a:bodyPr wrap="square">
              <a:spAutoFit/>
            </a:bodyPr>
            <a:lstStyle/>
            <a:p>
              <a:pPr algn="ctr" defTabSz="914099" fontAlgn="base">
                <a:spcBef>
                  <a:spcPct val="0"/>
                </a:spcBef>
                <a:spcAft>
                  <a:spcPct val="0"/>
                </a:spcAft>
              </a:pPr>
              <a:r>
                <a:rPr kumimoji="1" lang="ja-JP" altLang="en-US" sz="1400">
                  <a:solidFill>
                    <a:srgbClr val="000000"/>
                  </a:solidFill>
                  <a:latin typeface="メイリオ" pitchFamily="50" charset="-128"/>
                  <a:ea typeface="メイリオ" pitchFamily="50" charset="-128"/>
                  <a:cs typeface="Segoe UI" pitchFamily="34" charset="0"/>
                </a:rPr>
                <a:t>赤紫いろの部分は、動的コンテンツではなく「式」の挿入となります。</a:t>
              </a:r>
              <a:r>
                <a:rPr kumimoji="1" lang="en-US" altLang="ja-JP" sz="1400">
                  <a:solidFill>
                    <a:srgbClr val="000000"/>
                  </a:solidFill>
                  <a:latin typeface="メイリオ" pitchFamily="50" charset="-128"/>
                  <a:ea typeface="メイリオ" pitchFamily="50" charset="-128"/>
                  <a:cs typeface="Segoe UI" pitchFamily="34" charset="0"/>
                </a:rPr>
                <a:t>UTC</a:t>
              </a:r>
              <a:r>
                <a:rPr kumimoji="1" lang="ja-JP" altLang="en-US" sz="1400">
                  <a:solidFill>
                    <a:srgbClr val="000000"/>
                  </a:solidFill>
                  <a:latin typeface="メイリオ" pitchFamily="50" charset="-128"/>
                  <a:ea typeface="メイリオ" pitchFamily="50" charset="-128"/>
                  <a:cs typeface="Segoe UI" pitchFamily="34" charset="0"/>
                </a:rPr>
                <a:t>の現在時刻の取得と、日本の時差（</a:t>
              </a:r>
              <a:r>
                <a:rPr kumimoji="1" lang="en-US" altLang="ja-JP" sz="1400">
                  <a:solidFill>
                    <a:srgbClr val="000000"/>
                  </a:solidFill>
                  <a:latin typeface="メイリオ" pitchFamily="50" charset="-128"/>
                  <a:ea typeface="メイリオ" pitchFamily="50" charset="-128"/>
                  <a:cs typeface="Segoe UI" pitchFamily="34" charset="0"/>
                </a:rPr>
                <a:t>9</a:t>
              </a:r>
              <a:r>
                <a:rPr kumimoji="1" lang="ja-JP" altLang="en-US" sz="1400">
                  <a:solidFill>
                    <a:srgbClr val="000000"/>
                  </a:solidFill>
                  <a:latin typeface="メイリオ" pitchFamily="50" charset="-128"/>
                  <a:ea typeface="メイリオ" pitchFamily="50" charset="-128"/>
                  <a:cs typeface="Segoe UI" pitchFamily="34" charset="0"/>
                </a:rPr>
                <a:t>時間）を加えています。</a:t>
              </a:r>
              <a:br>
                <a:rPr kumimoji="1" lang="en-GB" altLang="ja-JP" sz="1400">
                  <a:solidFill>
                    <a:srgbClr val="000000"/>
                  </a:solidFill>
                  <a:latin typeface="メイリオ" pitchFamily="50" charset="-128"/>
                  <a:ea typeface="メイリオ" pitchFamily="50" charset="-128"/>
                  <a:cs typeface="Segoe UI" pitchFamily="34" charset="0"/>
                </a:rPr>
              </a:br>
              <a:r>
                <a:rPr lang="en-GB" sz="1600" b="1" err="1">
                  <a:solidFill>
                    <a:srgbClr val="FF0000"/>
                  </a:solidFill>
                </a:rPr>
                <a:t>addHours</a:t>
              </a:r>
              <a:r>
                <a:rPr lang="en-GB" sz="1600" b="1">
                  <a:solidFill>
                    <a:srgbClr val="FF0000"/>
                  </a:solidFill>
                </a:rPr>
                <a:t>(</a:t>
              </a:r>
              <a:r>
                <a:rPr lang="en-GB" sz="1600" b="1" err="1">
                  <a:solidFill>
                    <a:srgbClr val="FF0000"/>
                  </a:solidFill>
                </a:rPr>
                <a:t>utcNow</a:t>
              </a:r>
              <a:r>
                <a:rPr lang="en-GB" sz="1600" b="1">
                  <a:solidFill>
                    <a:srgbClr val="FF0000"/>
                  </a:solidFill>
                </a:rPr>
                <a:t>(), 9, '</a:t>
              </a:r>
              <a:r>
                <a:rPr lang="en-GB" sz="1600" b="1" err="1">
                  <a:solidFill>
                    <a:srgbClr val="FF0000"/>
                  </a:solidFill>
                </a:rPr>
                <a:t>yyyy</a:t>
              </a:r>
              <a:r>
                <a:rPr lang="en-GB" sz="1600" b="1">
                  <a:solidFill>
                    <a:srgbClr val="FF0000"/>
                  </a:solidFill>
                </a:rPr>
                <a:t>-MM-dd </a:t>
              </a:r>
              <a:r>
                <a:rPr lang="en-GB" sz="1600" b="1" err="1">
                  <a:solidFill>
                    <a:srgbClr val="FF0000"/>
                  </a:solidFill>
                </a:rPr>
                <a:t>HH:mm:ss</a:t>
              </a:r>
              <a:r>
                <a:rPr lang="en-GB" sz="1600" b="1">
                  <a:solidFill>
                    <a:srgbClr val="FF0000"/>
                  </a:solidFill>
                </a:rPr>
                <a:t>‘)</a:t>
              </a:r>
            </a:p>
            <a:p>
              <a:pPr lvl="0" algn="ctr" defTabSz="914099" fontAlgn="base">
                <a:spcBef>
                  <a:spcPct val="0"/>
                </a:spcBef>
                <a:spcAft>
                  <a:spcPct val="0"/>
                </a:spcAft>
              </a:pPr>
              <a:r>
                <a:rPr kumimoji="1" lang="ja-JP" altLang="en-US" sz="1400">
                  <a:solidFill>
                    <a:srgbClr val="000000"/>
                  </a:solidFill>
                  <a:latin typeface="メイリオ" pitchFamily="50" charset="-128"/>
                  <a:ea typeface="メイリオ" pitchFamily="50" charset="-128"/>
                  <a:cs typeface="Segoe UI" pitchFamily="34" charset="0"/>
                </a:rPr>
                <a:t>と入力してください。</a:t>
              </a:r>
              <a:endParaRPr kumimoji="1" lang="en-GB" sz="1400">
                <a:solidFill>
                  <a:srgbClr val="000000"/>
                </a:solidFill>
                <a:latin typeface="メイリオ" pitchFamily="50" charset="-128"/>
                <a:ea typeface="メイリオ" pitchFamily="50" charset="-128"/>
                <a:cs typeface="Segoe UI" pitchFamily="34" charset="0"/>
              </a:endParaRPr>
            </a:p>
          </p:txBody>
        </p:sp>
      </p:grpSp>
      <p:pic>
        <p:nvPicPr>
          <p:cNvPr id="14" name="図 13">
            <a:extLst>
              <a:ext uri="{FF2B5EF4-FFF2-40B4-BE49-F238E27FC236}">
                <a16:creationId xmlns:a16="http://schemas.microsoft.com/office/drawing/2014/main" id="{94E17F07-5AB3-4294-B6D5-97805EDD9AD4}"/>
              </a:ext>
            </a:extLst>
          </p:cNvPr>
          <p:cNvPicPr>
            <a:picLocks noChangeAspect="1"/>
          </p:cNvPicPr>
          <p:nvPr/>
        </p:nvPicPr>
        <p:blipFill>
          <a:blip r:embed="rId4"/>
          <a:stretch>
            <a:fillRect/>
          </a:stretch>
        </p:blipFill>
        <p:spPr>
          <a:xfrm>
            <a:off x="7479463" y="3783777"/>
            <a:ext cx="2715823" cy="2459740"/>
          </a:xfrm>
          <a:prstGeom prst="rect">
            <a:avLst/>
          </a:prstGeom>
          <a:ln>
            <a:solidFill>
              <a:schemeClr val="tx1"/>
            </a:solidFill>
          </a:ln>
        </p:spPr>
      </p:pic>
      <p:sp>
        <p:nvSpPr>
          <p:cNvPr id="16" name="正方形/長方形 15">
            <a:extLst>
              <a:ext uri="{FF2B5EF4-FFF2-40B4-BE49-F238E27FC236}">
                <a16:creationId xmlns:a16="http://schemas.microsoft.com/office/drawing/2014/main" id="{2709129E-62E3-4164-AF52-2D9472B8954A}"/>
              </a:ext>
            </a:extLst>
          </p:cNvPr>
          <p:cNvSpPr/>
          <p:nvPr/>
        </p:nvSpPr>
        <p:spPr bwMode="auto">
          <a:xfrm>
            <a:off x="8284355" y="4327662"/>
            <a:ext cx="399708" cy="273773"/>
          </a:xfrm>
          <a:prstGeom prst="rect">
            <a:avLst/>
          </a:prstGeom>
          <a:noFill/>
          <a:ln w="7620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173848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pic>
        <p:nvPicPr>
          <p:cNvPr id="3" name="図 2">
            <a:extLst>
              <a:ext uri="{FF2B5EF4-FFF2-40B4-BE49-F238E27FC236}">
                <a16:creationId xmlns:a16="http://schemas.microsoft.com/office/drawing/2014/main" id="{6BF6D8B7-54D4-48D4-BA5D-E7DA8A5AB24E}"/>
              </a:ext>
            </a:extLst>
          </p:cNvPr>
          <p:cNvPicPr>
            <a:picLocks noChangeAspect="1"/>
          </p:cNvPicPr>
          <p:nvPr/>
        </p:nvPicPr>
        <p:blipFill>
          <a:blip r:embed="rId3"/>
          <a:stretch>
            <a:fillRect/>
          </a:stretch>
        </p:blipFill>
        <p:spPr>
          <a:xfrm>
            <a:off x="2666176" y="2368547"/>
            <a:ext cx="6859649" cy="3924458"/>
          </a:xfrm>
          <a:prstGeom prst="rect">
            <a:avLst/>
          </a:prstGeom>
        </p:spPr>
      </p:pic>
      <p:sp>
        <p:nvSpPr>
          <p:cNvPr id="6" name="正方形/長方形 5">
            <a:extLst>
              <a:ext uri="{FF2B5EF4-FFF2-40B4-BE49-F238E27FC236}">
                <a16:creationId xmlns:a16="http://schemas.microsoft.com/office/drawing/2014/main" id="{F7115308-6FD3-401E-8E06-4955134F76ED}"/>
              </a:ext>
            </a:extLst>
          </p:cNvPr>
          <p:cNvSpPr/>
          <p:nvPr/>
        </p:nvSpPr>
        <p:spPr>
          <a:xfrm>
            <a:off x="713723" y="1394680"/>
            <a:ext cx="11071245" cy="830997"/>
          </a:xfrm>
          <a:prstGeom prst="rect">
            <a:avLst/>
          </a:prstGeom>
        </p:spPr>
        <p:txBody>
          <a:bodyPr wrap="square">
            <a:spAutoFit/>
          </a:bodyPr>
          <a:lstStyle/>
          <a:p>
            <a:pPr lvl="0"/>
            <a:r>
              <a:rPr lang="en-US" altLang="ja-JP" sz="2400">
                <a:solidFill>
                  <a:srgbClr val="000000"/>
                </a:solidFill>
                <a:latin typeface="Yu Gothic" panose="020B0400000000000000" pitchFamily="34" charset="-128"/>
                <a:ea typeface="Yu Gothic" panose="020B0400000000000000" pitchFamily="34" charset="-128"/>
              </a:rPr>
              <a:t>11) </a:t>
            </a:r>
            <a:r>
              <a:rPr lang="en-GB" altLang="ja-JP" sz="2400">
                <a:solidFill>
                  <a:srgbClr val="000000"/>
                </a:solidFill>
                <a:latin typeface="Yu Gothic" panose="020B0400000000000000" pitchFamily="34" charset="-128"/>
                <a:ea typeface="Yu Gothic" panose="020B0400000000000000" pitchFamily="34" charset="-128"/>
              </a:rPr>
              <a:t>Teams </a:t>
            </a:r>
            <a:r>
              <a:rPr lang="ja-JP" altLang="en-US" sz="2400">
                <a:solidFill>
                  <a:srgbClr val="000000"/>
                </a:solidFill>
                <a:latin typeface="Yu Gothic" panose="020B0400000000000000" pitchFamily="34" charset="-128"/>
                <a:ea typeface="Yu Gothic" panose="020B0400000000000000" pitchFamily="34" charset="-128"/>
              </a:rPr>
              <a:t>に承認結果を投稿するために、チーム、チャネル、</a:t>
            </a:r>
            <a:endParaRPr lang="en-GB" altLang="ja-JP" sz="2400">
              <a:solidFill>
                <a:srgbClr val="000000"/>
              </a:solidFill>
              <a:latin typeface="Yu Gothic" panose="020B0400000000000000" pitchFamily="34" charset="-128"/>
              <a:ea typeface="Yu Gothic" panose="020B0400000000000000" pitchFamily="34" charset="-128"/>
            </a:endParaRPr>
          </a:p>
          <a:p>
            <a:pPr lvl="0"/>
            <a:r>
              <a:rPr lang="ja-JP" altLang="en-US" sz="2400">
                <a:solidFill>
                  <a:srgbClr val="000000"/>
                </a:solidFill>
                <a:latin typeface="Yu Gothic" panose="020B0400000000000000" pitchFamily="34" charset="-128"/>
                <a:ea typeface="Yu Gothic" panose="020B0400000000000000" pitchFamily="34" charset="-128"/>
              </a:rPr>
              <a:t>　   動的コンテンツを下記の通り指定する。</a:t>
            </a:r>
            <a:endParaRPr lang="en-GB">
              <a:solidFill>
                <a:srgbClr val="000000"/>
              </a:solidFill>
            </a:endParaRPr>
          </a:p>
        </p:txBody>
      </p:sp>
    </p:spTree>
    <p:extLst>
      <p:ext uri="{BB962C8B-B14F-4D97-AF65-F5344CB8AC3E}">
        <p14:creationId xmlns:p14="http://schemas.microsoft.com/office/powerpoint/2010/main" val="3904346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ja-JP" altLang="en-US">
                <a:solidFill>
                  <a:schemeClr val="bg2">
                    <a:lumMod val="75000"/>
                  </a:schemeClr>
                </a:solidFill>
                <a:latin typeface="+mj-ea"/>
              </a:rPr>
              <a:t>４</a:t>
            </a:r>
            <a:r>
              <a:rPr lang="en-GB">
                <a:solidFill>
                  <a:schemeClr val="bg2">
                    <a:lumMod val="75000"/>
                  </a:schemeClr>
                </a:solidFill>
                <a:latin typeface="+mj-ea"/>
              </a:rPr>
              <a:t>.</a:t>
            </a:r>
            <a:r>
              <a:rPr lang="en-GB" sz="3600">
                <a:solidFill>
                  <a:schemeClr val="bg2">
                    <a:lumMod val="75000"/>
                  </a:schemeClr>
                </a:solidFill>
                <a:latin typeface="+mj-ea"/>
              </a:rPr>
              <a:t> </a:t>
            </a:r>
            <a:r>
              <a:rPr lang="en-US" altLang="ja-JP">
                <a:solidFill>
                  <a:schemeClr val="bg2">
                    <a:lumMod val="75000"/>
                  </a:schemeClr>
                </a:solidFill>
                <a:latin typeface="+mj-ea"/>
              </a:rPr>
              <a:t>Flow</a:t>
            </a:r>
            <a:r>
              <a:rPr lang="ja-JP" altLang="en-US">
                <a:solidFill>
                  <a:schemeClr val="bg2">
                    <a:lumMod val="75000"/>
                  </a:schemeClr>
                </a:solidFill>
                <a:latin typeface="+mj-ea"/>
              </a:rPr>
              <a:t> テンプレートの詳細設定 </a:t>
            </a:r>
            <a:r>
              <a:rPr lang="en-GB" altLang="ja-JP">
                <a:solidFill>
                  <a:schemeClr val="bg2">
                    <a:lumMod val="75000"/>
                  </a:schemeClr>
                </a:solidFill>
                <a:latin typeface="+mj-ea"/>
              </a:rPr>
              <a:t>(15 </a:t>
            </a:r>
            <a:r>
              <a:rPr lang="ja-JP" altLang="en-US">
                <a:solidFill>
                  <a:schemeClr val="bg2">
                    <a:lumMod val="75000"/>
                  </a:schemeClr>
                </a:solidFill>
                <a:latin typeface="+mj-ea"/>
              </a:rPr>
              <a:t>分</a:t>
            </a:r>
            <a:r>
              <a:rPr lang="en-GB" altLang="ja-JP">
                <a:solidFill>
                  <a:schemeClr val="bg2">
                    <a:lumMod val="75000"/>
                  </a:schemeClr>
                </a:solidFill>
                <a:latin typeface="+mj-ea"/>
              </a:rPr>
              <a:t>)</a:t>
            </a:r>
            <a:endParaRPr lang="en-GB" sz="4000">
              <a:solidFill>
                <a:schemeClr val="bg2">
                  <a:lumMod val="75000"/>
                </a:schemeClr>
              </a:solidFill>
              <a:latin typeface="+mj-ea"/>
              <a:ea typeface="+mj-ea"/>
            </a:endParaRPr>
          </a:p>
        </p:txBody>
      </p:sp>
      <p:sp>
        <p:nvSpPr>
          <p:cNvPr id="6" name="正方形/長方形 5">
            <a:extLst>
              <a:ext uri="{FF2B5EF4-FFF2-40B4-BE49-F238E27FC236}">
                <a16:creationId xmlns:a16="http://schemas.microsoft.com/office/drawing/2014/main" id="{F7115308-6FD3-401E-8E06-4955134F76ED}"/>
              </a:ext>
            </a:extLst>
          </p:cNvPr>
          <p:cNvSpPr/>
          <p:nvPr/>
        </p:nvSpPr>
        <p:spPr>
          <a:xfrm>
            <a:off x="648018" y="929266"/>
            <a:ext cx="11071245" cy="1569660"/>
          </a:xfrm>
          <a:prstGeom prst="rect">
            <a:avLst/>
          </a:prstGeom>
        </p:spPr>
        <p:txBody>
          <a:bodyPr wrap="square">
            <a:spAutoFit/>
          </a:bodyPr>
          <a:lstStyle/>
          <a:p>
            <a:pPr lvl="0"/>
            <a:r>
              <a:rPr lang="en-US" altLang="ja-JP" sz="2400">
                <a:solidFill>
                  <a:srgbClr val="000000"/>
                </a:solidFill>
                <a:latin typeface="Yu Gothic" panose="020B0400000000000000" pitchFamily="34" charset="-128"/>
                <a:ea typeface="Yu Gothic" panose="020B0400000000000000" pitchFamily="34" charset="-128"/>
              </a:rPr>
              <a:t>12) </a:t>
            </a:r>
            <a:r>
              <a:rPr lang="ja-JP" altLang="en-US" sz="2400">
                <a:solidFill>
                  <a:srgbClr val="000000"/>
                </a:solidFill>
                <a:latin typeface="Yu Gothic" panose="020B0400000000000000" pitchFamily="34" charset="-128"/>
                <a:ea typeface="Yu Gothic" panose="020B0400000000000000" pitchFamily="34" charset="-128"/>
              </a:rPr>
              <a:t>申請者にメールで結果を通知するよう、下記の通り動的コンテンツを追加。</a:t>
            </a:r>
            <a:endParaRPr lang="en-GB" altLang="ja-JP" sz="2400">
              <a:solidFill>
                <a:srgbClr val="000000"/>
              </a:solidFill>
              <a:latin typeface="Yu Gothic" panose="020B0400000000000000" pitchFamily="34" charset="-128"/>
              <a:ea typeface="Yu Gothic" panose="020B0400000000000000" pitchFamily="34" charset="-128"/>
            </a:endParaRPr>
          </a:p>
          <a:p>
            <a:pPr lvl="0"/>
            <a:r>
              <a:rPr lang="ja-JP" altLang="en-US" sz="2400">
                <a:solidFill>
                  <a:srgbClr val="000000"/>
                </a:solidFill>
                <a:latin typeface="Yu Gothic" panose="020B0400000000000000" pitchFamily="34" charset="-128"/>
                <a:ea typeface="Yu Gothic" panose="020B0400000000000000" pitchFamily="34" charset="-128"/>
              </a:rPr>
              <a:t>　　差出人には、</a:t>
            </a:r>
            <a:r>
              <a:rPr lang="en-US" altLang="ja-JP" sz="2400">
                <a:solidFill>
                  <a:srgbClr val="000000"/>
                </a:solidFill>
                <a:latin typeface="Yu Gothic" panose="020B0400000000000000" pitchFamily="34" charset="-128"/>
                <a:ea typeface="Yu Gothic" panose="020B0400000000000000" pitchFamily="34" charset="-128"/>
              </a:rPr>
              <a:t>Flow</a:t>
            </a:r>
            <a:r>
              <a:rPr lang="ja-JP" altLang="en-US" sz="2400">
                <a:solidFill>
                  <a:srgbClr val="000000"/>
                </a:solidFill>
                <a:latin typeface="Yu Gothic" panose="020B0400000000000000" pitchFamily="34" charset="-128"/>
                <a:ea typeface="Yu Gothic" panose="020B0400000000000000" pitchFamily="34" charset="-128"/>
              </a:rPr>
              <a:t> 作成ユーザーが権限をもつメールボックスを指定可能。</a:t>
            </a:r>
            <a:br>
              <a:rPr lang="en-GB" altLang="ja-JP" sz="2400">
                <a:solidFill>
                  <a:srgbClr val="000000"/>
                </a:solidFill>
                <a:latin typeface="Yu Gothic" panose="020B0400000000000000" pitchFamily="34" charset="-128"/>
                <a:ea typeface="Yu Gothic" panose="020B0400000000000000" pitchFamily="34" charset="-128"/>
              </a:rPr>
            </a:br>
            <a:r>
              <a:rPr lang="ja-JP" altLang="en-US" sz="2400">
                <a:solidFill>
                  <a:srgbClr val="000000"/>
                </a:solidFill>
                <a:latin typeface="Yu Gothic" panose="020B0400000000000000" pitchFamily="34" charset="-128"/>
                <a:ea typeface="Yu Gothic" panose="020B0400000000000000" pitchFamily="34" charset="-128"/>
              </a:rPr>
              <a:t>　　部門の共有メールボックスなど、オフィシャルな差出人として適切な</a:t>
            </a:r>
            <a:br>
              <a:rPr lang="en-GB" altLang="ja-JP" sz="2400">
                <a:solidFill>
                  <a:srgbClr val="000000"/>
                </a:solidFill>
                <a:latin typeface="Yu Gothic" panose="020B0400000000000000" pitchFamily="34" charset="-128"/>
                <a:ea typeface="Yu Gothic" panose="020B0400000000000000" pitchFamily="34" charset="-128"/>
              </a:rPr>
            </a:br>
            <a:r>
              <a:rPr lang="ja-JP" altLang="en-US" sz="2400">
                <a:solidFill>
                  <a:srgbClr val="000000"/>
                </a:solidFill>
                <a:latin typeface="Yu Gothic" panose="020B0400000000000000" pitchFamily="34" charset="-128"/>
                <a:ea typeface="Yu Gothic" panose="020B0400000000000000" pitchFamily="34" charset="-128"/>
              </a:rPr>
              <a:t>　　アドレスを指定する。（なにも入れなければ</a:t>
            </a:r>
            <a:r>
              <a:rPr lang="en-US" altLang="ja-JP" sz="2400">
                <a:solidFill>
                  <a:srgbClr val="000000"/>
                </a:solidFill>
                <a:latin typeface="Yu Gothic" panose="020B0400000000000000" pitchFamily="34" charset="-128"/>
                <a:ea typeface="Yu Gothic" panose="020B0400000000000000" pitchFamily="34" charset="-128"/>
              </a:rPr>
              <a:t>Flow</a:t>
            </a:r>
            <a:r>
              <a:rPr lang="ja-JP" altLang="en-US" sz="2400">
                <a:solidFill>
                  <a:srgbClr val="000000"/>
                </a:solidFill>
                <a:latin typeface="Yu Gothic" panose="020B0400000000000000" pitchFamily="34" charset="-128"/>
                <a:ea typeface="Yu Gothic" panose="020B0400000000000000" pitchFamily="34" charset="-128"/>
              </a:rPr>
              <a:t>作成ユーザーが差出人）</a:t>
            </a:r>
            <a:endParaRPr lang="en-GB">
              <a:solidFill>
                <a:srgbClr val="000000"/>
              </a:solidFill>
            </a:endParaRPr>
          </a:p>
        </p:txBody>
      </p:sp>
      <p:pic>
        <p:nvPicPr>
          <p:cNvPr id="4" name="図 3">
            <a:extLst>
              <a:ext uri="{FF2B5EF4-FFF2-40B4-BE49-F238E27FC236}">
                <a16:creationId xmlns:a16="http://schemas.microsoft.com/office/drawing/2014/main" id="{FD6AFF1B-DD8B-4440-A413-8ED4204FECAF}"/>
              </a:ext>
            </a:extLst>
          </p:cNvPr>
          <p:cNvPicPr>
            <a:picLocks noChangeAspect="1"/>
          </p:cNvPicPr>
          <p:nvPr/>
        </p:nvPicPr>
        <p:blipFill>
          <a:blip r:embed="rId3"/>
          <a:stretch>
            <a:fillRect/>
          </a:stretch>
        </p:blipFill>
        <p:spPr>
          <a:xfrm>
            <a:off x="3386454" y="2498926"/>
            <a:ext cx="4312027" cy="4290785"/>
          </a:xfrm>
          <a:prstGeom prst="rect">
            <a:avLst/>
          </a:prstGeom>
        </p:spPr>
      </p:pic>
    </p:spTree>
    <p:extLst>
      <p:ext uri="{BB962C8B-B14F-4D97-AF65-F5344CB8AC3E}">
        <p14:creationId xmlns:p14="http://schemas.microsoft.com/office/powerpoint/2010/main" val="313794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32990D23-DD83-4BB0-8257-47D0975BAF16}"/>
              </a:ext>
            </a:extLst>
          </p:cNvPr>
          <p:cNvPicPr>
            <a:picLocks noChangeAspect="1"/>
          </p:cNvPicPr>
          <p:nvPr/>
        </p:nvPicPr>
        <p:blipFill>
          <a:blip r:embed="rId2"/>
          <a:stretch>
            <a:fillRect/>
          </a:stretch>
        </p:blipFill>
        <p:spPr>
          <a:xfrm>
            <a:off x="942749" y="840782"/>
            <a:ext cx="3404813" cy="3446495"/>
          </a:xfrm>
          <a:prstGeom prst="rect">
            <a:avLst/>
          </a:prstGeom>
          <a:ln>
            <a:solidFill>
              <a:schemeClr val="tx1"/>
            </a:solidFill>
          </a:ln>
        </p:spPr>
      </p:pic>
      <p:sp>
        <p:nvSpPr>
          <p:cNvPr id="2" name="タイトル 1">
            <a:extLst>
              <a:ext uri="{FF2B5EF4-FFF2-40B4-BE49-F238E27FC236}">
                <a16:creationId xmlns:a16="http://schemas.microsoft.com/office/drawing/2014/main" id="{4BC9FCD9-D6EE-45D9-AC58-A91D824E8B9C}"/>
              </a:ext>
            </a:extLst>
          </p:cNvPr>
          <p:cNvSpPr>
            <a:spLocks noGrp="1"/>
          </p:cNvSpPr>
          <p:nvPr>
            <p:ph type="title"/>
          </p:nvPr>
        </p:nvSpPr>
        <p:spPr>
          <a:xfrm>
            <a:off x="519249" y="228603"/>
            <a:ext cx="11730260" cy="747897"/>
          </a:xfrm>
        </p:spPr>
        <p:txBody>
          <a:bodyPr/>
          <a:lstStyle/>
          <a:p>
            <a:r>
              <a:rPr lang="en-US" altLang="ja-JP" sz="3600">
                <a:solidFill>
                  <a:schemeClr val="bg2">
                    <a:lumMod val="75000"/>
                  </a:schemeClr>
                </a:solidFill>
                <a:latin typeface="+mj-ea"/>
                <a:ea typeface="+mj-ea"/>
              </a:rPr>
              <a:t> Teams</a:t>
            </a:r>
            <a:r>
              <a:rPr lang="ja-JP" altLang="en-US" sz="3600">
                <a:solidFill>
                  <a:schemeClr val="bg2">
                    <a:lumMod val="75000"/>
                  </a:schemeClr>
                </a:solidFill>
                <a:latin typeface="+mj-ea"/>
                <a:ea typeface="+mj-ea"/>
              </a:rPr>
              <a:t> をハブにして </a:t>
            </a:r>
            <a:r>
              <a:rPr lang="en-GB" altLang="ja-JP" sz="3600">
                <a:solidFill>
                  <a:schemeClr val="bg2">
                    <a:lumMod val="75000"/>
                  </a:schemeClr>
                </a:solidFill>
                <a:latin typeface="+mj-ea"/>
                <a:ea typeface="+mj-ea"/>
              </a:rPr>
              <a:t>Flow, Forms </a:t>
            </a:r>
            <a:r>
              <a:rPr lang="ja-JP" altLang="en-US" sz="3600">
                <a:solidFill>
                  <a:schemeClr val="bg2">
                    <a:lumMod val="75000"/>
                  </a:schemeClr>
                </a:solidFill>
                <a:latin typeface="+mj-ea"/>
              </a:rPr>
              <a:t>に素早くアクセス</a:t>
            </a:r>
            <a:r>
              <a:rPr lang="ja-JP" altLang="en-US" sz="3600">
                <a:solidFill>
                  <a:schemeClr val="bg2">
                    <a:lumMod val="75000"/>
                  </a:schemeClr>
                </a:solidFill>
                <a:latin typeface="+mj-ea"/>
                <a:ea typeface="+mj-ea"/>
              </a:rPr>
              <a:t>する</a:t>
            </a:r>
            <a:endParaRPr lang="en-GB" sz="3600">
              <a:solidFill>
                <a:schemeClr val="bg2">
                  <a:lumMod val="75000"/>
                </a:schemeClr>
              </a:solidFill>
              <a:latin typeface="+mj-ea"/>
              <a:ea typeface="+mj-ea"/>
            </a:endParaRPr>
          </a:p>
        </p:txBody>
      </p:sp>
      <p:sp>
        <p:nvSpPr>
          <p:cNvPr id="7" name="正方形/長方形 6">
            <a:extLst>
              <a:ext uri="{FF2B5EF4-FFF2-40B4-BE49-F238E27FC236}">
                <a16:creationId xmlns:a16="http://schemas.microsoft.com/office/drawing/2014/main" id="{96D6A55B-0CBC-4D94-8C5A-DC9E7C42FFD5}"/>
              </a:ext>
            </a:extLst>
          </p:cNvPr>
          <p:cNvSpPr/>
          <p:nvPr/>
        </p:nvSpPr>
        <p:spPr>
          <a:xfrm>
            <a:off x="5351714" y="2218529"/>
            <a:ext cx="5526875" cy="1015663"/>
          </a:xfrm>
          <a:prstGeom prst="rect">
            <a:avLst/>
          </a:prstGeom>
        </p:spPr>
        <p:txBody>
          <a:bodyPr wrap="square">
            <a:spAutoFit/>
          </a:bodyPr>
          <a:lstStyle/>
          <a:p>
            <a:r>
              <a:rPr lang="ja-JP" altLang="en-US" sz="2000">
                <a:latin typeface="Yu Gothic" panose="020B0400000000000000" pitchFamily="34" charset="-128"/>
                <a:ea typeface="Yu Gothic" panose="020B0400000000000000" pitchFamily="34" charset="-128"/>
              </a:rPr>
              <a:t>新しい申請が入ったときや、承認されたときに</a:t>
            </a:r>
            <a:br>
              <a:rPr lang="en-GB" altLang="ja-JP" sz="2000">
                <a:latin typeface="Yu Gothic" panose="020B0400000000000000" pitchFamily="34" charset="-128"/>
                <a:ea typeface="Yu Gothic" panose="020B0400000000000000" pitchFamily="34" charset="-128"/>
              </a:rPr>
            </a:br>
            <a:r>
              <a:rPr lang="en-US" altLang="ja-JP" sz="2000" b="1">
                <a:solidFill>
                  <a:srgbClr val="5B5DA3"/>
                </a:solidFill>
                <a:latin typeface="Yu Gothic" panose="020B0400000000000000" pitchFamily="34" charset="-128"/>
                <a:ea typeface="Yu Gothic" panose="020B0400000000000000" pitchFamily="34" charset="-128"/>
              </a:rPr>
              <a:t>Flow</a:t>
            </a:r>
            <a:r>
              <a:rPr lang="ja-JP" altLang="en-US" sz="2000" b="1">
                <a:solidFill>
                  <a:srgbClr val="5B5DA3"/>
                </a:solidFill>
                <a:latin typeface="Yu Gothic" panose="020B0400000000000000" pitchFamily="34" charset="-128"/>
                <a:ea typeface="Yu Gothic" panose="020B0400000000000000" pitchFamily="34" charset="-128"/>
              </a:rPr>
              <a:t> をつかって </a:t>
            </a: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に </a:t>
            </a:r>
            <a:r>
              <a:rPr lang="en-GB" altLang="ja-JP" sz="2000" b="1">
                <a:solidFill>
                  <a:srgbClr val="5B5DA3"/>
                </a:solidFill>
                <a:latin typeface="Yu Gothic" panose="020B0400000000000000" pitchFamily="34" charset="-128"/>
                <a:ea typeface="Yu Gothic" panose="020B0400000000000000" pitchFamily="34" charset="-128"/>
              </a:rPr>
              <a:t>Post </a:t>
            </a:r>
            <a:r>
              <a:rPr lang="ja-JP" altLang="en-US" sz="2000" b="1">
                <a:solidFill>
                  <a:srgbClr val="5B5DA3"/>
                </a:solidFill>
                <a:latin typeface="Yu Gothic" panose="020B0400000000000000" pitchFamily="34" charset="-128"/>
                <a:ea typeface="Yu Gothic" panose="020B0400000000000000" pitchFamily="34" charset="-128"/>
              </a:rPr>
              <a:t>することで</a:t>
            </a:r>
            <a:br>
              <a:rPr lang="en-GB" altLang="ja-JP" sz="2000" b="1">
                <a:solidFill>
                  <a:srgbClr val="5B5DA3"/>
                </a:solidFill>
                <a:latin typeface="Yu Gothic" panose="020B0400000000000000" pitchFamily="34" charset="-128"/>
                <a:ea typeface="Yu Gothic" panose="020B0400000000000000" pitchFamily="34" charset="-128"/>
              </a:rPr>
            </a:br>
            <a:r>
              <a:rPr lang="ja-JP" altLang="en-US" sz="2000" b="1">
                <a:solidFill>
                  <a:srgbClr val="5B5DA3"/>
                </a:solidFill>
                <a:latin typeface="Yu Gothic" panose="020B0400000000000000" pitchFamily="34" charset="-128"/>
                <a:ea typeface="Yu Gothic" panose="020B0400000000000000" pitchFamily="34" charset="-128"/>
              </a:rPr>
              <a:t>ユーザーインタフェースを </a:t>
            </a: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に集約。</a:t>
            </a:r>
            <a:endParaRPr lang="en-GB" altLang="ja-JP" sz="2000">
              <a:latin typeface="Yu Gothic" panose="020B0400000000000000" pitchFamily="34" charset="-128"/>
              <a:ea typeface="Yu Gothic" panose="020B0400000000000000" pitchFamily="34" charset="-128"/>
            </a:endParaRPr>
          </a:p>
        </p:txBody>
      </p:sp>
      <p:sp>
        <p:nvSpPr>
          <p:cNvPr id="5" name="正方形/長方形 4">
            <a:extLst>
              <a:ext uri="{FF2B5EF4-FFF2-40B4-BE49-F238E27FC236}">
                <a16:creationId xmlns:a16="http://schemas.microsoft.com/office/drawing/2014/main" id="{A81E969F-3881-4712-A162-42646F717743}"/>
              </a:ext>
            </a:extLst>
          </p:cNvPr>
          <p:cNvSpPr/>
          <p:nvPr/>
        </p:nvSpPr>
        <p:spPr>
          <a:xfrm>
            <a:off x="5351714" y="934873"/>
            <a:ext cx="6096000" cy="1015663"/>
          </a:xfrm>
          <a:prstGeom prst="rect">
            <a:avLst/>
          </a:prstGeom>
        </p:spPr>
        <p:txBody>
          <a:bodyPr>
            <a:spAutoFit/>
          </a:bodyPr>
          <a:lstStyle/>
          <a:p>
            <a:r>
              <a:rPr lang="en-GB" altLang="ja-JP" sz="2000">
                <a:latin typeface="Yu Gothic" panose="020B0400000000000000" pitchFamily="34" charset="-128"/>
                <a:ea typeface="Yu Gothic" panose="020B0400000000000000" pitchFamily="34" charset="-128"/>
              </a:rPr>
              <a:t>SharePoint </a:t>
            </a:r>
            <a:r>
              <a:rPr lang="ja-JP" altLang="en-US" sz="2000">
                <a:latin typeface="Yu Gothic" panose="020B0400000000000000" pitchFamily="34" charset="-128"/>
                <a:ea typeface="Yu Gothic" panose="020B0400000000000000" pitchFamily="34" charset="-128"/>
              </a:rPr>
              <a:t>のリスト、</a:t>
            </a:r>
            <a:r>
              <a:rPr lang="en-US" altLang="ja-JP" sz="2000">
                <a:latin typeface="Yu Gothic" panose="020B0400000000000000" pitchFamily="34" charset="-128"/>
                <a:ea typeface="Yu Gothic" panose="020B0400000000000000" pitchFamily="34" charset="-128"/>
              </a:rPr>
              <a:t>Planner</a:t>
            </a:r>
            <a:r>
              <a:rPr lang="ja-JP" altLang="en-US" sz="2000">
                <a:latin typeface="Yu Gothic" panose="020B0400000000000000" pitchFamily="34" charset="-128"/>
                <a:ea typeface="Yu Gothic" panose="020B0400000000000000" pitchFamily="34" charset="-128"/>
              </a:rPr>
              <a:t> の </a:t>
            </a:r>
            <a:r>
              <a:rPr lang="en-GB" altLang="ja-JP" sz="2000">
                <a:latin typeface="Yu Gothic" panose="020B0400000000000000" pitchFamily="34" charset="-128"/>
                <a:ea typeface="Yu Gothic" panose="020B0400000000000000" pitchFamily="34" charset="-128"/>
              </a:rPr>
              <a:t>URL </a:t>
            </a:r>
            <a:r>
              <a:rPr lang="ja-JP" altLang="en-US" sz="2000">
                <a:latin typeface="Yu Gothic" panose="020B0400000000000000" pitchFamily="34" charset="-128"/>
                <a:ea typeface="Yu Gothic" panose="020B0400000000000000" pitchFamily="34" charset="-128"/>
              </a:rPr>
              <a:t>を</a:t>
            </a:r>
            <a:br>
              <a:rPr lang="en-GB" altLang="ja-JP" sz="2000">
                <a:latin typeface="Yu Gothic" panose="020B0400000000000000" pitchFamily="34" charset="-128"/>
                <a:ea typeface="Yu Gothic" panose="020B0400000000000000" pitchFamily="34" charset="-128"/>
              </a:rPr>
            </a:br>
            <a:r>
              <a:rPr lang="en-GB" altLang="ja-JP" sz="2000" b="1">
                <a:solidFill>
                  <a:srgbClr val="5B5DA3"/>
                </a:solidFill>
                <a:latin typeface="Yu Gothic" panose="020B0400000000000000" pitchFamily="34" charset="-128"/>
                <a:ea typeface="Yu Gothic" panose="020B0400000000000000" pitchFamily="34" charset="-128"/>
              </a:rPr>
              <a:t>Teams </a:t>
            </a:r>
            <a:r>
              <a:rPr lang="ja-JP" altLang="en-US" sz="2000" b="1">
                <a:solidFill>
                  <a:srgbClr val="5B5DA3"/>
                </a:solidFill>
                <a:latin typeface="Yu Gothic" panose="020B0400000000000000" pitchFamily="34" charset="-128"/>
                <a:ea typeface="Yu Gothic" panose="020B0400000000000000" pitchFamily="34" charset="-128"/>
              </a:rPr>
              <a:t>の</a:t>
            </a:r>
            <a:r>
              <a:rPr lang="en-GB" altLang="ja-JP" sz="2000" b="1">
                <a:solidFill>
                  <a:srgbClr val="5B5DA3"/>
                </a:solidFill>
                <a:latin typeface="Yu Gothic" panose="020B0400000000000000" pitchFamily="34" charset="-128"/>
                <a:ea typeface="Yu Gothic" panose="020B0400000000000000" pitchFamily="34" charset="-128"/>
              </a:rPr>
              <a:t>[+] </a:t>
            </a:r>
            <a:r>
              <a:rPr lang="ja-JP" altLang="en-US" sz="2000" b="1">
                <a:solidFill>
                  <a:srgbClr val="5B5DA3"/>
                </a:solidFill>
                <a:latin typeface="Yu Gothic" panose="020B0400000000000000" pitchFamily="34" charset="-128"/>
                <a:ea typeface="Yu Gothic" panose="020B0400000000000000" pitchFamily="34" charset="-128"/>
              </a:rPr>
              <a:t>ボタンからタブとして追加</a:t>
            </a:r>
            <a:r>
              <a:rPr lang="ja-JP" altLang="en-US" sz="2000">
                <a:latin typeface="Yu Gothic" panose="020B0400000000000000" pitchFamily="34" charset="-128"/>
                <a:ea typeface="Yu Gothic" panose="020B0400000000000000" pitchFamily="34" charset="-128"/>
              </a:rPr>
              <a:t>すると</a:t>
            </a:r>
            <a:br>
              <a:rPr lang="en-GB" altLang="ja-JP" sz="2000">
                <a:latin typeface="Yu Gothic" panose="020B0400000000000000" pitchFamily="34" charset="-128"/>
                <a:ea typeface="Yu Gothic" panose="020B0400000000000000" pitchFamily="34" charset="-128"/>
              </a:rPr>
            </a:br>
            <a:r>
              <a:rPr lang="ja-JP" altLang="en-US" sz="2000">
                <a:latin typeface="Yu Gothic" panose="020B0400000000000000" pitchFamily="34" charset="-128"/>
                <a:ea typeface="Yu Gothic" panose="020B0400000000000000" pitchFamily="34" charset="-128"/>
              </a:rPr>
              <a:t>各ページに </a:t>
            </a:r>
            <a:r>
              <a:rPr lang="en-GB" altLang="ja-JP" sz="2000">
                <a:latin typeface="Yu Gothic" panose="020B0400000000000000" pitchFamily="34" charset="-128"/>
                <a:ea typeface="Yu Gothic" panose="020B0400000000000000" pitchFamily="34" charset="-128"/>
              </a:rPr>
              <a:t>Teams </a:t>
            </a:r>
            <a:r>
              <a:rPr lang="ja-JP" altLang="en-US" sz="2000">
                <a:latin typeface="Yu Gothic" panose="020B0400000000000000" pitchFamily="34" charset="-128"/>
                <a:ea typeface="Yu Gothic" panose="020B0400000000000000" pitchFamily="34" charset="-128"/>
              </a:rPr>
              <a:t>からアクセスできる。</a:t>
            </a:r>
            <a:endParaRPr lang="en-GB" altLang="ja-JP" sz="2000">
              <a:latin typeface="Yu Gothic" panose="020B0400000000000000" pitchFamily="34" charset="-128"/>
              <a:ea typeface="Yu Gothic" panose="020B0400000000000000" pitchFamily="34" charset="-128"/>
            </a:endParaRPr>
          </a:p>
        </p:txBody>
      </p:sp>
      <p:sp>
        <p:nvSpPr>
          <p:cNvPr id="8" name="正方形/長方形 7">
            <a:extLst>
              <a:ext uri="{FF2B5EF4-FFF2-40B4-BE49-F238E27FC236}">
                <a16:creationId xmlns:a16="http://schemas.microsoft.com/office/drawing/2014/main" id="{3D3C9082-4479-4FBA-B7D2-99C56494279D}"/>
              </a:ext>
            </a:extLst>
          </p:cNvPr>
          <p:cNvSpPr/>
          <p:nvPr/>
        </p:nvSpPr>
        <p:spPr bwMode="auto">
          <a:xfrm>
            <a:off x="1609782" y="1091738"/>
            <a:ext cx="2655593" cy="173091"/>
          </a:xfrm>
          <a:prstGeom prst="rect">
            <a:avLst/>
          </a:prstGeom>
          <a:noFill/>
          <a:ln w="38100">
            <a:solidFill>
              <a:srgbClr val="5B5DA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10" name="直線矢印コネクタ 9">
            <a:extLst>
              <a:ext uri="{FF2B5EF4-FFF2-40B4-BE49-F238E27FC236}">
                <a16:creationId xmlns:a16="http://schemas.microsoft.com/office/drawing/2014/main" id="{D8B03963-8E49-4F1D-916C-678BB20F6F34}"/>
              </a:ext>
            </a:extLst>
          </p:cNvPr>
          <p:cNvCxnSpPr>
            <a:cxnSpLocks/>
            <a:stCxn id="5" idx="1"/>
            <a:endCxn id="8" idx="3"/>
          </p:cNvCxnSpPr>
          <p:nvPr/>
        </p:nvCxnSpPr>
        <p:spPr>
          <a:xfrm flipH="1" flipV="1">
            <a:off x="4265375" y="1178284"/>
            <a:ext cx="1086339" cy="264421"/>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右中かっこ 11">
            <a:extLst>
              <a:ext uri="{FF2B5EF4-FFF2-40B4-BE49-F238E27FC236}">
                <a16:creationId xmlns:a16="http://schemas.microsoft.com/office/drawing/2014/main" id="{3CD585FE-612A-4106-8DB6-F421DB48C311}"/>
              </a:ext>
            </a:extLst>
          </p:cNvPr>
          <p:cNvSpPr/>
          <p:nvPr/>
        </p:nvSpPr>
        <p:spPr>
          <a:xfrm>
            <a:off x="3929149" y="1535084"/>
            <a:ext cx="410095" cy="2593405"/>
          </a:xfrm>
          <a:prstGeom prst="rightBrace">
            <a:avLst>
              <a:gd name="adj1" fmla="val 8333"/>
              <a:gd name="adj2" fmla="val 43686"/>
            </a:avLst>
          </a:prstGeom>
          <a:ln w="38100">
            <a:solidFill>
              <a:srgbClr val="5B5DA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直線矢印コネクタ 12">
            <a:extLst>
              <a:ext uri="{FF2B5EF4-FFF2-40B4-BE49-F238E27FC236}">
                <a16:creationId xmlns:a16="http://schemas.microsoft.com/office/drawing/2014/main" id="{679B2CD1-9F8B-4E63-A322-3ED8B5ABD66C}"/>
              </a:ext>
            </a:extLst>
          </p:cNvPr>
          <p:cNvCxnSpPr>
            <a:cxnSpLocks/>
            <a:stCxn id="7" idx="1"/>
            <a:endCxn id="12" idx="1"/>
          </p:cNvCxnSpPr>
          <p:nvPr/>
        </p:nvCxnSpPr>
        <p:spPr>
          <a:xfrm flipH="1" flipV="1">
            <a:off x="4339244" y="2668039"/>
            <a:ext cx="1012470" cy="58322"/>
          </a:xfrm>
          <a:prstGeom prst="straightConnector1">
            <a:avLst/>
          </a:prstGeom>
          <a:ln w="57150">
            <a:solidFill>
              <a:srgbClr val="5B5DA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D7749ED0-3CE3-407E-B12B-1511B946DEA5}"/>
              </a:ext>
            </a:extLst>
          </p:cNvPr>
          <p:cNvSpPr/>
          <p:nvPr/>
        </p:nvSpPr>
        <p:spPr bwMode="auto">
          <a:xfrm>
            <a:off x="942749" y="6276688"/>
            <a:ext cx="4792397" cy="382385"/>
          </a:xfrm>
          <a:prstGeom prst="rect">
            <a:avLst/>
          </a:prstGeom>
          <a:solidFill>
            <a:srgbClr val="5B5DA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en-US" altLang="ja-JP" sz="1400">
                <a:solidFill>
                  <a:schemeClr val="bg1"/>
                </a:solidFill>
                <a:latin typeface="メイリオ" pitchFamily="50" charset="-128"/>
                <a:ea typeface="メイリオ" pitchFamily="50" charset="-128"/>
                <a:cs typeface="Segoe UI" pitchFamily="34" charset="0"/>
              </a:rPr>
              <a:t>SharePoint</a:t>
            </a:r>
            <a:r>
              <a:rPr kumimoji="1" lang="ja-JP" altLang="en-US" sz="1400">
                <a:solidFill>
                  <a:schemeClr val="bg1"/>
                </a:solidFill>
                <a:latin typeface="メイリオ" pitchFamily="50" charset="-128"/>
                <a:ea typeface="メイリオ" pitchFamily="50" charset="-128"/>
                <a:cs typeface="Segoe UI" pitchFamily="34" charset="0"/>
              </a:rPr>
              <a:t> </a:t>
            </a:r>
            <a:r>
              <a:rPr kumimoji="1" lang="en-US" altLang="ja-JP" sz="1400">
                <a:solidFill>
                  <a:schemeClr val="bg1"/>
                </a:solidFill>
                <a:latin typeface="メイリオ" pitchFamily="50" charset="-128"/>
                <a:ea typeface="メイリオ" pitchFamily="50" charset="-128"/>
                <a:cs typeface="Segoe UI" pitchFamily="34" charset="0"/>
              </a:rPr>
              <a:t>Online</a:t>
            </a:r>
            <a:r>
              <a:rPr kumimoji="1" lang="ja-JP" altLang="en-US" sz="1400">
                <a:solidFill>
                  <a:schemeClr val="bg1"/>
                </a:solidFill>
                <a:latin typeface="メイリオ" pitchFamily="50" charset="-128"/>
                <a:ea typeface="メイリオ" pitchFamily="50" charset="-128"/>
                <a:cs typeface="Segoe UI" pitchFamily="34" charset="0"/>
              </a:rPr>
              <a:t> のリストを </a:t>
            </a:r>
            <a:r>
              <a:rPr kumimoji="1" lang="en-GB" altLang="ja-JP" sz="1400">
                <a:solidFill>
                  <a:schemeClr val="bg1"/>
                </a:solidFill>
                <a:latin typeface="メイリオ" pitchFamily="50" charset="-128"/>
                <a:ea typeface="メイリオ" pitchFamily="50" charset="-128"/>
                <a:cs typeface="Segoe UI" pitchFamily="34" charset="0"/>
              </a:rPr>
              <a:t>Teams </a:t>
            </a:r>
            <a:r>
              <a:rPr kumimoji="1" lang="ja-JP" altLang="en-US" sz="1400">
                <a:solidFill>
                  <a:schemeClr val="bg1"/>
                </a:solidFill>
                <a:latin typeface="メイリオ" pitchFamily="50" charset="-128"/>
                <a:ea typeface="メイリオ" pitchFamily="50" charset="-128"/>
                <a:cs typeface="Segoe UI" pitchFamily="34" charset="0"/>
              </a:rPr>
              <a:t>で表示した画面</a:t>
            </a:r>
            <a:endParaRPr kumimoji="1" lang="en-GB" sz="1400">
              <a:solidFill>
                <a:schemeClr val="bg1"/>
              </a:solidFill>
              <a:latin typeface="メイリオ" pitchFamily="50" charset="-128"/>
              <a:ea typeface="メイリオ" pitchFamily="50" charset="-128"/>
              <a:cs typeface="Segoe UI" pitchFamily="34" charset="0"/>
            </a:endParaRPr>
          </a:p>
        </p:txBody>
      </p:sp>
      <p:sp>
        <p:nvSpPr>
          <p:cNvPr id="17" name="正方形/長方形 16">
            <a:extLst>
              <a:ext uri="{FF2B5EF4-FFF2-40B4-BE49-F238E27FC236}">
                <a16:creationId xmlns:a16="http://schemas.microsoft.com/office/drawing/2014/main" id="{18500B42-5130-4A9F-96DE-3E3A46C1B7A2}"/>
              </a:ext>
            </a:extLst>
          </p:cNvPr>
          <p:cNvSpPr/>
          <p:nvPr/>
        </p:nvSpPr>
        <p:spPr bwMode="auto">
          <a:xfrm>
            <a:off x="6545341" y="6276688"/>
            <a:ext cx="5216533" cy="382385"/>
          </a:xfrm>
          <a:prstGeom prst="rect">
            <a:avLst/>
          </a:prstGeom>
          <a:solidFill>
            <a:srgbClr val="5B5DA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bg1"/>
                </a:solidFill>
                <a:latin typeface="メイリオ" pitchFamily="50" charset="-128"/>
                <a:ea typeface="メイリオ" pitchFamily="50" charset="-128"/>
                <a:cs typeface="Segoe UI" pitchFamily="34" charset="0"/>
              </a:rPr>
              <a:t>承認フローは </a:t>
            </a:r>
            <a:r>
              <a:rPr kumimoji="1" lang="en-GB" altLang="ja-JP" sz="1400">
                <a:solidFill>
                  <a:schemeClr val="bg1"/>
                </a:solidFill>
                <a:latin typeface="メイリオ" pitchFamily="50" charset="-128"/>
                <a:ea typeface="メイリオ" pitchFamily="50" charset="-128"/>
                <a:cs typeface="Segoe UI" pitchFamily="34" charset="0"/>
              </a:rPr>
              <a:t>Teams </a:t>
            </a:r>
            <a:r>
              <a:rPr kumimoji="1" lang="ja-JP" altLang="en-US" sz="1400">
                <a:solidFill>
                  <a:schemeClr val="bg1"/>
                </a:solidFill>
                <a:latin typeface="メイリオ" pitchFamily="50" charset="-128"/>
                <a:ea typeface="メイリオ" pitchFamily="50" charset="-128"/>
                <a:cs typeface="Segoe UI" pitchFamily="34" charset="0"/>
              </a:rPr>
              <a:t>からも返信可能</a:t>
            </a:r>
            <a:endParaRPr kumimoji="1" lang="en-GB" sz="1400">
              <a:solidFill>
                <a:schemeClr val="bg1"/>
              </a:solidFill>
              <a:latin typeface="メイリオ" pitchFamily="50" charset="-128"/>
              <a:ea typeface="メイリオ" pitchFamily="50" charset="-128"/>
              <a:cs typeface="Segoe UI" pitchFamily="34" charset="0"/>
            </a:endParaRPr>
          </a:p>
        </p:txBody>
      </p:sp>
      <p:grpSp>
        <p:nvGrpSpPr>
          <p:cNvPr id="28" name="グループ化 27">
            <a:extLst>
              <a:ext uri="{FF2B5EF4-FFF2-40B4-BE49-F238E27FC236}">
                <a16:creationId xmlns:a16="http://schemas.microsoft.com/office/drawing/2014/main" id="{C398C160-62D8-4716-8A55-BB5B577751F6}"/>
              </a:ext>
            </a:extLst>
          </p:cNvPr>
          <p:cNvGrpSpPr/>
          <p:nvPr/>
        </p:nvGrpSpPr>
        <p:grpSpPr>
          <a:xfrm>
            <a:off x="6545341" y="3902336"/>
            <a:ext cx="5128046" cy="2250240"/>
            <a:chOff x="6545341" y="3902336"/>
            <a:chExt cx="5128046" cy="2250240"/>
          </a:xfrm>
        </p:grpSpPr>
        <p:pic>
          <p:nvPicPr>
            <p:cNvPr id="3" name="図 2">
              <a:extLst>
                <a:ext uri="{FF2B5EF4-FFF2-40B4-BE49-F238E27FC236}">
                  <a16:creationId xmlns:a16="http://schemas.microsoft.com/office/drawing/2014/main" id="{02FFECD3-038A-4E91-9067-199DCBD1C91F}"/>
                </a:ext>
              </a:extLst>
            </p:cNvPr>
            <p:cNvPicPr>
              <a:picLocks noChangeAspect="1"/>
            </p:cNvPicPr>
            <p:nvPr/>
          </p:nvPicPr>
          <p:blipFill rotWithShape="1">
            <a:blip r:embed="rId3"/>
            <a:srcRect r="14542"/>
            <a:stretch/>
          </p:blipFill>
          <p:spPr>
            <a:xfrm>
              <a:off x="8519799" y="3902336"/>
              <a:ext cx="3153588" cy="2250239"/>
            </a:xfrm>
            <a:prstGeom prst="rect">
              <a:avLst/>
            </a:prstGeom>
            <a:ln>
              <a:solidFill>
                <a:schemeClr val="tx1"/>
              </a:solidFill>
            </a:ln>
          </p:spPr>
        </p:pic>
        <p:pic>
          <p:nvPicPr>
            <p:cNvPr id="18" name="図 17">
              <a:extLst>
                <a:ext uri="{FF2B5EF4-FFF2-40B4-BE49-F238E27FC236}">
                  <a16:creationId xmlns:a16="http://schemas.microsoft.com/office/drawing/2014/main" id="{FDAB608B-2CB1-49EE-A141-8F6B8AC2DAA7}"/>
                </a:ext>
              </a:extLst>
            </p:cNvPr>
            <p:cNvPicPr>
              <a:picLocks noChangeAspect="1"/>
            </p:cNvPicPr>
            <p:nvPr/>
          </p:nvPicPr>
          <p:blipFill rotWithShape="1">
            <a:blip r:embed="rId4"/>
            <a:srcRect t="10393" r="42670"/>
            <a:stretch/>
          </p:blipFill>
          <p:spPr>
            <a:xfrm>
              <a:off x="6547637" y="3930764"/>
              <a:ext cx="1828799" cy="2221812"/>
            </a:xfrm>
            <a:prstGeom prst="rect">
              <a:avLst/>
            </a:prstGeom>
            <a:ln>
              <a:solidFill>
                <a:schemeClr val="tx1"/>
              </a:solidFill>
            </a:ln>
          </p:spPr>
        </p:pic>
        <p:sp>
          <p:nvSpPr>
            <p:cNvPr id="19" name="正方形/長方形 18">
              <a:extLst>
                <a:ext uri="{FF2B5EF4-FFF2-40B4-BE49-F238E27FC236}">
                  <a16:creationId xmlns:a16="http://schemas.microsoft.com/office/drawing/2014/main" id="{26DB99A1-CDC6-4928-99CE-6E093EBACDBF}"/>
                </a:ext>
              </a:extLst>
            </p:cNvPr>
            <p:cNvSpPr/>
            <p:nvPr/>
          </p:nvSpPr>
          <p:spPr bwMode="auto">
            <a:xfrm>
              <a:off x="6545341" y="5530735"/>
              <a:ext cx="553728" cy="526472"/>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0" name="正方形/長方形 19">
              <a:extLst>
                <a:ext uri="{FF2B5EF4-FFF2-40B4-BE49-F238E27FC236}">
                  <a16:creationId xmlns:a16="http://schemas.microsoft.com/office/drawing/2014/main" id="{009CA0F7-FB02-4E6F-B779-A921886827F9}"/>
                </a:ext>
              </a:extLst>
            </p:cNvPr>
            <p:cNvSpPr/>
            <p:nvPr/>
          </p:nvSpPr>
          <p:spPr bwMode="auto">
            <a:xfrm>
              <a:off x="7093526" y="4017242"/>
              <a:ext cx="1282909" cy="334867"/>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cxnSp>
          <p:nvCxnSpPr>
            <p:cNvPr id="21" name="直線矢印コネクタ 20">
              <a:extLst>
                <a:ext uri="{FF2B5EF4-FFF2-40B4-BE49-F238E27FC236}">
                  <a16:creationId xmlns:a16="http://schemas.microsoft.com/office/drawing/2014/main" id="{F42966B7-A6FF-4043-BBBD-1B23A6A51192}"/>
                </a:ext>
              </a:extLst>
            </p:cNvPr>
            <p:cNvCxnSpPr>
              <a:cxnSpLocks/>
              <a:stCxn id="19" idx="0"/>
              <a:endCxn id="20" idx="1"/>
            </p:cNvCxnSpPr>
            <p:nvPr/>
          </p:nvCxnSpPr>
          <p:spPr>
            <a:xfrm flipV="1">
              <a:off x="6822205" y="4184676"/>
              <a:ext cx="271321" cy="1346059"/>
            </a:xfrm>
            <a:prstGeom prst="straightConnector1">
              <a:avLst/>
            </a:prstGeom>
            <a:ln w="57150">
              <a:solidFill>
                <a:srgbClr val="FF0000"/>
              </a:solidFill>
              <a:headEnd type="none"/>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375567B-7E08-40F5-BFA0-A88FE314B35E}"/>
                </a:ext>
              </a:extLst>
            </p:cNvPr>
            <p:cNvCxnSpPr>
              <a:cxnSpLocks/>
              <a:stCxn id="20" idx="3"/>
            </p:cNvCxnSpPr>
            <p:nvPr/>
          </p:nvCxnSpPr>
          <p:spPr>
            <a:xfrm flipV="1">
              <a:off x="8376435" y="4184675"/>
              <a:ext cx="374096" cy="1"/>
            </a:xfrm>
            <a:prstGeom prst="straightConnector1">
              <a:avLst/>
            </a:prstGeom>
            <a:ln w="57150">
              <a:solidFill>
                <a:srgbClr val="FF0000"/>
              </a:solidFill>
              <a:headEnd type="none"/>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039050F5-35AF-437C-A308-94E061F9F52C}"/>
                </a:ext>
              </a:extLst>
            </p:cNvPr>
            <p:cNvSpPr/>
            <p:nvPr/>
          </p:nvSpPr>
          <p:spPr bwMode="auto">
            <a:xfrm>
              <a:off x="10373354" y="5880633"/>
              <a:ext cx="1010469" cy="225854"/>
            </a:xfrm>
            <a:prstGeom prst="rect">
              <a:avLst/>
            </a:prstGeom>
            <a:noFill/>
            <a:ln w="571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grpSp>
      <p:pic>
        <p:nvPicPr>
          <p:cNvPr id="22" name="図 21">
            <a:extLst>
              <a:ext uri="{FF2B5EF4-FFF2-40B4-BE49-F238E27FC236}">
                <a16:creationId xmlns:a16="http://schemas.microsoft.com/office/drawing/2014/main" id="{E4B71C85-2359-4F6D-BEEF-FC57A20E5F91}"/>
              </a:ext>
            </a:extLst>
          </p:cNvPr>
          <p:cNvPicPr>
            <a:picLocks noChangeAspect="1"/>
          </p:cNvPicPr>
          <p:nvPr/>
        </p:nvPicPr>
        <p:blipFill>
          <a:blip r:embed="rId5"/>
          <a:stretch>
            <a:fillRect/>
          </a:stretch>
        </p:blipFill>
        <p:spPr>
          <a:xfrm>
            <a:off x="942749" y="4395929"/>
            <a:ext cx="4572967" cy="1712406"/>
          </a:xfrm>
          <a:prstGeom prst="rect">
            <a:avLst/>
          </a:prstGeom>
          <a:ln>
            <a:solidFill>
              <a:schemeClr val="tx1"/>
            </a:solidFill>
          </a:ln>
        </p:spPr>
      </p:pic>
    </p:spTree>
    <p:extLst>
      <p:ext uri="{BB962C8B-B14F-4D97-AF65-F5344CB8AC3E}">
        <p14:creationId xmlns:p14="http://schemas.microsoft.com/office/powerpoint/2010/main" val="58961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技術解説・補足</a:t>
            </a:r>
            <a:endParaRPr lang="en-GB" altLang="ja-JP"/>
          </a:p>
        </p:txBody>
      </p:sp>
    </p:spTree>
    <p:extLst>
      <p:ext uri="{BB962C8B-B14F-4D97-AF65-F5344CB8AC3E}">
        <p14:creationId xmlns:p14="http://schemas.microsoft.com/office/powerpoint/2010/main" val="301978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363386"/>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Microsoft</a:t>
            </a:r>
            <a:r>
              <a:rPr kumimoji="1" lang="ja-JP" altLang="en-US" sz="4400"/>
              <a:t> </a:t>
            </a:r>
            <a:r>
              <a:rPr kumimoji="1" lang="en-US" altLang="ja-JP" sz="4400"/>
              <a:t>Flow</a:t>
            </a:r>
            <a:r>
              <a:rPr kumimoji="1" lang="ja-JP" altLang="en-US" sz="4400"/>
              <a:t> とは</a:t>
            </a:r>
          </a:p>
        </p:txBody>
      </p:sp>
      <p:sp>
        <p:nvSpPr>
          <p:cNvPr id="33" name="テキスト ボックス 32">
            <a:extLst>
              <a:ext uri="{FF2B5EF4-FFF2-40B4-BE49-F238E27FC236}">
                <a16:creationId xmlns:a16="http://schemas.microsoft.com/office/drawing/2014/main" id="{FCFD13B1-FA16-4BE1-886F-AB10C2EA2284}"/>
              </a:ext>
            </a:extLst>
          </p:cNvPr>
          <p:cNvSpPr txBox="1"/>
          <p:nvPr/>
        </p:nvSpPr>
        <p:spPr>
          <a:xfrm>
            <a:off x="434160" y="1622906"/>
            <a:ext cx="5299319" cy="4511283"/>
          </a:xfrm>
          <a:prstGeom prst="rect">
            <a:avLst/>
          </a:prstGeom>
          <a:noFill/>
        </p:spPr>
        <p:txBody>
          <a:bodyPr wrap="square" lIns="179259" tIns="143407" rIns="179259" bIns="143407" rtlCol="0">
            <a:spAutoFit/>
          </a:bodyPr>
          <a:lstStyle/>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en-US" altLang="ja-JP" sz="2353" b="0" i="0" u="none" strike="noStrike" kern="1200" cap="none" spc="0" normalizeH="0" baseline="0" noProof="0">
                <a:ln>
                  <a:noFill/>
                </a:ln>
                <a:effectLst/>
                <a:uLnTx/>
                <a:uFillTx/>
                <a:latin typeface="+mn-ea"/>
                <a:cs typeface="+mn-cs"/>
              </a:rPr>
              <a:t>Office</a:t>
            </a:r>
            <a:r>
              <a:rPr kumimoji="1" lang="ja-JP" altLang="en-US" sz="2353" b="0" i="0" u="none" strike="noStrike" kern="1200" cap="none" spc="0" normalizeH="0" baseline="0" noProof="0">
                <a:ln>
                  <a:noFill/>
                </a:ln>
                <a:effectLst/>
                <a:uLnTx/>
                <a:uFillTx/>
                <a:latin typeface="+mn-ea"/>
                <a:cs typeface="+mn-cs"/>
              </a:rPr>
              <a:t> </a:t>
            </a:r>
            <a:r>
              <a:rPr kumimoji="1" lang="en-US" altLang="ja-JP" sz="2353" b="0" i="0" u="none" strike="noStrike" kern="1200" cap="none" spc="0" normalizeH="0" baseline="0" noProof="0">
                <a:ln>
                  <a:noFill/>
                </a:ln>
                <a:effectLst/>
                <a:uLnTx/>
                <a:uFillTx/>
                <a:latin typeface="+mn-ea"/>
                <a:cs typeface="+mn-cs"/>
              </a:rPr>
              <a:t>365</a:t>
            </a:r>
            <a:r>
              <a:rPr kumimoji="1" lang="ja-JP" altLang="en-US" sz="2353" b="0" i="0" u="none" strike="noStrike" kern="1200" cap="none" spc="0" normalizeH="0" baseline="0" noProof="0">
                <a:ln>
                  <a:noFill/>
                </a:ln>
                <a:effectLst/>
                <a:uLnTx/>
                <a:uFillTx/>
                <a:latin typeface="+mn-ea"/>
                <a:cs typeface="+mn-cs"/>
              </a:rPr>
              <a:t> や </a:t>
            </a:r>
            <a:r>
              <a:rPr kumimoji="1" lang="en-GB" altLang="ja-JP" sz="2353" b="0" i="0" u="none" strike="noStrike" kern="1200" cap="none" spc="0" normalizeH="0" baseline="0" noProof="0">
                <a:ln>
                  <a:noFill/>
                </a:ln>
                <a:effectLst/>
                <a:uLnTx/>
                <a:uFillTx/>
                <a:latin typeface="+mn-ea"/>
                <a:cs typeface="+mn-cs"/>
              </a:rPr>
              <a:t>3rd party </a:t>
            </a:r>
            <a:r>
              <a:rPr kumimoji="1" lang="ja-JP" altLang="en-US" sz="2353" b="0" i="0" u="none" strike="noStrike" kern="1200" cap="none" spc="0" normalizeH="0" baseline="0" noProof="0">
                <a:ln>
                  <a:noFill/>
                </a:ln>
                <a:effectLst/>
                <a:uLnTx/>
                <a:uFillTx/>
                <a:latin typeface="+mn-ea"/>
                <a:cs typeface="+mn-cs"/>
              </a:rPr>
              <a:t>アプリ</a:t>
            </a:r>
            <a:r>
              <a:rPr kumimoji="1" lang="ja-JP" altLang="en-US" sz="2353">
                <a:latin typeface="+mn-ea"/>
              </a:rPr>
              <a:t>の処理自動化サービス</a:t>
            </a:r>
            <a:endParaRPr kumimoji="1" lang="en-US"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a:t>
            </a:r>
            <a:r>
              <a:rPr kumimoji="1" lang="en-US" altLang="ja-JP" sz="2353" b="0" i="0" u="none" strike="noStrike" kern="1200" cap="none" spc="0" normalizeH="0" baseline="0" noProof="0">
                <a:ln>
                  <a:noFill/>
                </a:ln>
                <a:effectLst/>
                <a:uLnTx/>
                <a:uFillTx/>
                <a:latin typeface="+mn-ea"/>
                <a:cs typeface="+mn-cs"/>
              </a:rPr>
              <a:t>Planner</a:t>
            </a:r>
            <a:r>
              <a:rPr kumimoji="1" lang="ja-JP" altLang="en-US" sz="2353" b="0" i="0" u="none" strike="noStrike" kern="1200" cap="none" spc="0" normalizeH="0" baseline="0" noProof="0">
                <a:ln>
                  <a:noFill/>
                </a:ln>
                <a:effectLst/>
                <a:uLnTx/>
                <a:uFillTx/>
                <a:latin typeface="+mn-ea"/>
                <a:cs typeface="+mn-cs"/>
              </a:rPr>
              <a:t> で追加されたタスク締め切りを </a:t>
            </a:r>
            <a:r>
              <a:rPr kumimoji="1" lang="en-GB" altLang="ja-JP" sz="2353" b="0" i="0" u="none" strike="noStrike" kern="1200" cap="none" spc="0" normalizeH="0" baseline="0" noProof="0">
                <a:ln>
                  <a:noFill/>
                </a:ln>
                <a:effectLst/>
                <a:uLnTx/>
                <a:uFillTx/>
                <a:latin typeface="+mn-ea"/>
                <a:cs typeface="+mn-cs"/>
              </a:rPr>
              <a:t>Outlook </a:t>
            </a:r>
            <a:r>
              <a:rPr kumimoji="1" lang="ja-JP" altLang="en-US" sz="2353" b="0" i="0" u="none" strike="noStrike" kern="1200" cap="none" spc="0" normalizeH="0" baseline="0" noProof="0">
                <a:ln>
                  <a:noFill/>
                </a:ln>
                <a:effectLst/>
                <a:uLnTx/>
                <a:uFillTx/>
                <a:latin typeface="+mn-ea"/>
                <a:cs typeface="+mn-cs"/>
              </a:rPr>
              <a:t>の予定表に追加する」など </a:t>
            </a:r>
            <a:r>
              <a:rPr kumimoji="1" lang="en-GB" altLang="ja-JP" sz="2353" b="0" i="0" u="none" strike="noStrike" kern="1200" cap="none" spc="0" normalizeH="0" baseline="0" noProof="0">
                <a:ln>
                  <a:noFill/>
                </a:ln>
                <a:effectLst/>
                <a:uLnTx/>
                <a:uFillTx/>
                <a:latin typeface="+mn-ea"/>
                <a:cs typeface="+mn-cs"/>
              </a:rPr>
              <a:t>Office 365 </a:t>
            </a:r>
            <a:r>
              <a:rPr kumimoji="1" lang="ja-JP" altLang="en-US" sz="2353" b="0" i="0" u="none" strike="noStrike" kern="1200" cap="none" spc="0" normalizeH="0" baseline="0" noProof="0" err="1">
                <a:ln>
                  <a:noFill/>
                </a:ln>
                <a:effectLst/>
                <a:uLnTx/>
                <a:uFillTx/>
                <a:latin typeface="+mn-ea"/>
                <a:cs typeface="+mn-cs"/>
              </a:rPr>
              <a:t>の利</a:t>
            </a:r>
            <a:r>
              <a:rPr kumimoji="1" lang="ja-JP" altLang="en-US" sz="2353" b="0" i="0" u="none" strike="noStrike" kern="1200" cap="none" spc="0" normalizeH="0" baseline="0" noProof="0">
                <a:ln>
                  <a:noFill/>
                </a:ln>
                <a:effectLst/>
                <a:uLnTx/>
                <a:uFillTx/>
                <a:latin typeface="+mn-ea"/>
                <a:cs typeface="+mn-cs"/>
              </a:rPr>
              <a:t>活用を加速</a:t>
            </a:r>
            <a:endParaRPr kumimoji="1" lang="en-GB"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クラウドサービスでの編集、アイテム追加、削除などの変更をいち早く自動通知</a:t>
            </a:r>
            <a:endParaRPr kumimoji="1" lang="en-US" altLang="ja-JP" sz="2353" b="0" i="0" u="none" strike="noStrike" kern="1200" cap="none" spc="0" normalizeH="0" baseline="0" noProof="0">
              <a:ln>
                <a:noFill/>
              </a:ln>
              <a:effectLst/>
              <a:uLnTx/>
              <a:uFillTx/>
              <a:latin typeface="+mn-ea"/>
              <a:cs typeface="+mn-cs"/>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a:latin typeface="+mn-ea"/>
              </a:rPr>
              <a:t>承認ワークフローも構成可能</a:t>
            </a:r>
            <a:endParaRPr kumimoji="1" lang="en-GB" altLang="ja-JP" sz="2353">
              <a:latin typeface="+mn-ea"/>
            </a:endParaRPr>
          </a:p>
          <a:p>
            <a:pPr marL="336080" marR="0" lvl="0" indent="-336080" algn="l" defTabSz="914192" rtl="0" eaLnBrk="1" fontAlgn="auto" latinLnBrk="0" hangingPunct="1">
              <a:lnSpc>
                <a:spcPct val="90000"/>
              </a:lnSpc>
              <a:spcBef>
                <a:spcPts val="0"/>
              </a:spcBef>
              <a:spcAft>
                <a:spcPts val="588"/>
              </a:spcAft>
              <a:buClrTx/>
              <a:buSzTx/>
              <a:buFont typeface="Wingdings" panose="05000000000000000000" pitchFamily="2" charset="2"/>
              <a:buChar char="ü"/>
              <a:tabLst/>
              <a:defRPr/>
            </a:pPr>
            <a:r>
              <a:rPr kumimoji="1" lang="ja-JP" altLang="en-US" sz="2353" b="0" i="0" u="none" strike="noStrike" kern="1200" cap="none" spc="0" normalizeH="0" baseline="0" noProof="0">
                <a:ln>
                  <a:noFill/>
                </a:ln>
                <a:effectLst/>
                <a:uLnTx/>
                <a:uFillTx/>
                <a:latin typeface="+mn-ea"/>
                <a:cs typeface="+mn-cs"/>
              </a:rPr>
              <a:t>アドオンライセンスによりオンプレミスデータとの連携も実現</a:t>
            </a:r>
          </a:p>
        </p:txBody>
      </p:sp>
      <p:grpSp>
        <p:nvGrpSpPr>
          <p:cNvPr id="34" name="グループ化 33">
            <a:extLst>
              <a:ext uri="{FF2B5EF4-FFF2-40B4-BE49-F238E27FC236}">
                <a16:creationId xmlns:a16="http://schemas.microsoft.com/office/drawing/2014/main" id="{8003F470-C858-439C-9016-A641AE4D38A7}"/>
              </a:ext>
            </a:extLst>
          </p:cNvPr>
          <p:cNvGrpSpPr/>
          <p:nvPr/>
        </p:nvGrpSpPr>
        <p:grpSpPr>
          <a:xfrm>
            <a:off x="5835234" y="0"/>
            <a:ext cx="7035640" cy="7593991"/>
            <a:chOff x="5544402" y="7374"/>
            <a:chExt cx="6849168" cy="7392721"/>
          </a:xfrm>
        </p:grpSpPr>
        <p:pic>
          <p:nvPicPr>
            <p:cNvPr id="35" name="図 34">
              <a:extLst>
                <a:ext uri="{FF2B5EF4-FFF2-40B4-BE49-F238E27FC236}">
                  <a16:creationId xmlns:a16="http://schemas.microsoft.com/office/drawing/2014/main" id="{62EFE4AE-1959-4A2E-8599-7C70B839A099}"/>
                </a:ext>
              </a:extLst>
            </p:cNvPr>
            <p:cNvPicPr>
              <a:picLocks noChangeAspect="1"/>
            </p:cNvPicPr>
            <p:nvPr/>
          </p:nvPicPr>
          <p:blipFill>
            <a:blip r:embed="rId3"/>
            <a:stretch>
              <a:fillRect/>
            </a:stretch>
          </p:blipFill>
          <p:spPr>
            <a:xfrm>
              <a:off x="5544402" y="7374"/>
              <a:ext cx="6849168" cy="6858000"/>
            </a:xfrm>
            <a:prstGeom prst="rect">
              <a:avLst/>
            </a:prstGeom>
          </p:spPr>
        </p:pic>
        <p:pic>
          <p:nvPicPr>
            <p:cNvPr id="36" name="図 35">
              <a:extLst>
                <a:ext uri="{FF2B5EF4-FFF2-40B4-BE49-F238E27FC236}">
                  <a16:creationId xmlns:a16="http://schemas.microsoft.com/office/drawing/2014/main" id="{4A24A737-2A61-45EA-961E-01CD0C32B535}"/>
                </a:ext>
              </a:extLst>
            </p:cNvPr>
            <p:cNvPicPr>
              <a:picLocks noChangeAspect="1"/>
            </p:cNvPicPr>
            <p:nvPr/>
          </p:nvPicPr>
          <p:blipFill rotWithShape="1">
            <a:blip r:embed="rId4"/>
            <a:srcRect l="4680"/>
            <a:stretch/>
          </p:blipFill>
          <p:spPr>
            <a:xfrm>
              <a:off x="10028903" y="5161358"/>
              <a:ext cx="2163097" cy="2238737"/>
            </a:xfrm>
            <a:prstGeom prst="rect">
              <a:avLst/>
            </a:prstGeom>
          </p:spPr>
        </p:pic>
      </p:grpSp>
    </p:spTree>
    <p:extLst>
      <p:ext uri="{BB962C8B-B14F-4D97-AF65-F5344CB8AC3E}">
        <p14:creationId xmlns:p14="http://schemas.microsoft.com/office/powerpoint/2010/main" val="1048392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19249" y="203455"/>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ビジュアルデザイナーを使った </a:t>
            </a:r>
            <a:r>
              <a:rPr kumimoji="1" lang="en-US" altLang="ja-JP" sz="4400"/>
              <a:t>Flow </a:t>
            </a:r>
            <a:r>
              <a:rPr kumimoji="1" lang="ja-JP" altLang="en-US" sz="4400"/>
              <a:t>作成</a:t>
            </a:r>
          </a:p>
        </p:txBody>
      </p:sp>
      <p:sp>
        <p:nvSpPr>
          <p:cNvPr id="12" name="テキスト プレースホルダー 1">
            <a:extLst>
              <a:ext uri="{FF2B5EF4-FFF2-40B4-BE49-F238E27FC236}">
                <a16:creationId xmlns:a16="http://schemas.microsoft.com/office/drawing/2014/main" id="{45A856B7-DD34-435E-A119-0D5A4BE3CDE6}"/>
              </a:ext>
            </a:extLst>
          </p:cNvPr>
          <p:cNvSpPr txBox="1">
            <a:spLocks/>
          </p:cNvSpPr>
          <p:nvPr/>
        </p:nvSpPr>
        <p:spPr>
          <a:xfrm>
            <a:off x="519249" y="912661"/>
            <a:ext cx="11151917" cy="475458"/>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sz="2400">
                <a:solidFill>
                  <a:schemeClr val="tx1">
                    <a:lumMod val="75000"/>
                    <a:lumOff val="25000"/>
                  </a:schemeClr>
                </a:solidFill>
                <a:latin typeface="Yu Gothic" panose="020B0400000000000000" pitchFamily="34" charset="-128"/>
                <a:ea typeface="Yu Gothic" panose="020B0400000000000000" pitchFamily="34" charset="-128"/>
              </a:rPr>
              <a:t>Planner</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 でタスクが割り当てられたら </a:t>
            </a:r>
            <a:r>
              <a:rPr kumimoji="1" lang="en-GB" altLang="ja-JP" sz="2400">
                <a:solidFill>
                  <a:schemeClr val="tx1">
                    <a:lumMod val="75000"/>
                    <a:lumOff val="25000"/>
                  </a:schemeClr>
                </a:solidFill>
                <a:latin typeface="Yu Gothic" panose="020B0400000000000000" pitchFamily="34" charset="-128"/>
                <a:ea typeface="Yu Gothic" panose="020B0400000000000000" pitchFamily="34" charset="-128"/>
              </a:rPr>
              <a:t>Outlook </a:t>
            </a:r>
            <a:r>
              <a:rPr kumimoji="1" lang="ja-JP" altLang="en-US" sz="2400">
                <a:solidFill>
                  <a:schemeClr val="tx1">
                    <a:lumMod val="75000"/>
                    <a:lumOff val="25000"/>
                  </a:schemeClr>
                </a:solidFill>
                <a:latin typeface="Yu Gothic" panose="020B0400000000000000" pitchFamily="34" charset="-128"/>
                <a:ea typeface="Yu Gothic" panose="020B0400000000000000" pitchFamily="34" charset="-128"/>
              </a:rPr>
              <a:t>の予定表に期間を追加</a:t>
            </a:r>
          </a:p>
        </p:txBody>
      </p:sp>
      <p:pic>
        <p:nvPicPr>
          <p:cNvPr id="15" name="図 14">
            <a:extLst>
              <a:ext uri="{FF2B5EF4-FFF2-40B4-BE49-F238E27FC236}">
                <a16:creationId xmlns:a16="http://schemas.microsoft.com/office/drawing/2014/main" id="{FF6E7CC0-A16F-4708-8D6E-B59041A2E26E}"/>
              </a:ext>
            </a:extLst>
          </p:cNvPr>
          <p:cNvPicPr>
            <a:picLocks noChangeAspect="1"/>
          </p:cNvPicPr>
          <p:nvPr/>
        </p:nvPicPr>
        <p:blipFill rotWithShape="1">
          <a:blip r:embed="rId3"/>
          <a:srcRect r="16872"/>
          <a:stretch/>
        </p:blipFill>
        <p:spPr>
          <a:xfrm>
            <a:off x="2876461" y="3952174"/>
            <a:ext cx="2928959" cy="2542440"/>
          </a:xfrm>
          <a:prstGeom prst="rect">
            <a:avLst/>
          </a:prstGeom>
          <a:ln>
            <a:solidFill>
              <a:schemeClr val="tx1"/>
            </a:solidFill>
          </a:ln>
        </p:spPr>
      </p:pic>
      <p:pic>
        <p:nvPicPr>
          <p:cNvPr id="19" name="図 18">
            <a:extLst>
              <a:ext uri="{FF2B5EF4-FFF2-40B4-BE49-F238E27FC236}">
                <a16:creationId xmlns:a16="http://schemas.microsoft.com/office/drawing/2014/main" id="{214960F5-9436-49F8-BEF2-5E71F247460B}"/>
              </a:ext>
            </a:extLst>
          </p:cNvPr>
          <p:cNvPicPr>
            <a:picLocks noChangeAspect="1"/>
          </p:cNvPicPr>
          <p:nvPr/>
        </p:nvPicPr>
        <p:blipFill>
          <a:blip r:embed="rId4"/>
          <a:stretch>
            <a:fillRect/>
          </a:stretch>
        </p:blipFill>
        <p:spPr>
          <a:xfrm>
            <a:off x="2876461" y="1388119"/>
            <a:ext cx="2928959" cy="2438418"/>
          </a:xfrm>
          <a:prstGeom prst="rect">
            <a:avLst/>
          </a:prstGeom>
          <a:ln>
            <a:solidFill>
              <a:schemeClr val="tx1"/>
            </a:solidFill>
          </a:ln>
        </p:spPr>
      </p:pic>
      <p:sp>
        <p:nvSpPr>
          <p:cNvPr id="20" name="矢印: 下 19">
            <a:extLst>
              <a:ext uri="{FF2B5EF4-FFF2-40B4-BE49-F238E27FC236}">
                <a16:creationId xmlns:a16="http://schemas.microsoft.com/office/drawing/2014/main" id="{F5AE618C-85AE-41C8-BDED-2759C064773C}"/>
              </a:ext>
            </a:extLst>
          </p:cNvPr>
          <p:cNvSpPr/>
          <p:nvPr/>
        </p:nvSpPr>
        <p:spPr bwMode="auto">
          <a:xfrm>
            <a:off x="4055806" y="3640804"/>
            <a:ext cx="840658" cy="604684"/>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a:extLst>
              <a:ext uri="{FF2B5EF4-FFF2-40B4-BE49-F238E27FC236}">
                <a16:creationId xmlns:a16="http://schemas.microsoft.com/office/drawing/2014/main" id="{663800CA-98BE-4EFA-B9A1-88F49FAF99E2}"/>
              </a:ext>
            </a:extLst>
          </p:cNvPr>
          <p:cNvSpPr/>
          <p:nvPr/>
        </p:nvSpPr>
        <p:spPr>
          <a:xfrm>
            <a:off x="498887" y="4484730"/>
            <a:ext cx="2262158" cy="1754326"/>
          </a:xfrm>
          <a:prstGeom prst="rect">
            <a:avLst/>
          </a:prstGeom>
        </p:spPr>
        <p:txBody>
          <a:bodyPr wrap="non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②</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自動化したい処理を</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選ぶ</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a:t>
            </a:r>
            <a:r>
              <a:rPr kumimoji="1" lang="en-US" altLang="ja-JP">
                <a:solidFill>
                  <a:schemeClr val="tx1">
                    <a:lumMod val="75000"/>
                    <a:lumOff val="25000"/>
                  </a:schemeClr>
                </a:solidFill>
                <a:latin typeface="Yu Gothic" panose="020B0400000000000000" pitchFamily="34" charset="-128"/>
                <a:ea typeface="Yu Gothic" panose="020B0400000000000000" pitchFamily="34" charset="-128"/>
              </a:rPr>
              <a:t>Outlook</a:t>
            </a: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 に新規</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イベントの作成</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2" name="正方形/長方形 21">
            <a:extLst>
              <a:ext uri="{FF2B5EF4-FFF2-40B4-BE49-F238E27FC236}">
                <a16:creationId xmlns:a16="http://schemas.microsoft.com/office/drawing/2014/main" id="{235C2E07-DB45-4D05-9055-3666B4F16F5E}"/>
              </a:ext>
            </a:extLst>
          </p:cNvPr>
          <p:cNvSpPr/>
          <p:nvPr/>
        </p:nvSpPr>
        <p:spPr>
          <a:xfrm>
            <a:off x="498887" y="1730165"/>
            <a:ext cx="2377574" cy="1754326"/>
          </a:xfrm>
          <a:prstGeom prst="rect">
            <a:avLst/>
          </a:prstGeom>
        </p:spPr>
        <p:txBody>
          <a:bodyPr wrap="non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①</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検索ウィンドウから</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t>Flow </a:t>
            </a: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実行のきっかけ</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になる動作を選ぶ</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例）タスクが自分に</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割り当てられるとき</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p:txBody>
      </p:sp>
      <p:sp>
        <p:nvSpPr>
          <p:cNvPr id="24" name="正方形/長方形 23">
            <a:extLst>
              <a:ext uri="{FF2B5EF4-FFF2-40B4-BE49-F238E27FC236}">
                <a16:creationId xmlns:a16="http://schemas.microsoft.com/office/drawing/2014/main" id="{93D70E34-EA4D-4023-AB09-7430E4B555CA}"/>
              </a:ext>
            </a:extLst>
          </p:cNvPr>
          <p:cNvSpPr/>
          <p:nvPr/>
        </p:nvSpPr>
        <p:spPr>
          <a:xfrm>
            <a:off x="6600831" y="5122806"/>
            <a:ext cx="5292896" cy="1754326"/>
          </a:xfrm>
          <a:prstGeom prst="rect">
            <a:avLst/>
          </a:prstGeom>
          <a:solidFill>
            <a:schemeClr val="bg1"/>
          </a:solidFill>
        </p:spPr>
        <p:txBody>
          <a:bodyPr wrap="square">
            <a:spAutoFit/>
          </a:bodyPr>
          <a:lstStyle/>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③ 処理の詳細を指定する</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例）どの予定表にイベントを追加するか、</a:t>
            </a:r>
            <a:br>
              <a:rPr kumimoji="1" lang="en-GB" altLang="ja-JP">
                <a:solidFill>
                  <a:schemeClr val="tx1">
                    <a:lumMod val="75000"/>
                    <a:lumOff val="25000"/>
                  </a:schemeClr>
                </a:solidFill>
                <a:latin typeface="Yu Gothic" panose="020B0400000000000000" pitchFamily="34" charset="-128"/>
                <a:ea typeface="Yu Gothic" panose="020B0400000000000000" pitchFamily="34" charset="-128"/>
              </a:rPr>
            </a:br>
            <a:r>
              <a:rPr kumimoji="1" lang="ja-JP" altLang="en-US">
                <a:solidFill>
                  <a:schemeClr val="tx1">
                    <a:lumMod val="75000"/>
                    <a:lumOff val="25000"/>
                  </a:schemeClr>
                </a:solidFill>
                <a:latin typeface="Yu Gothic" panose="020B0400000000000000" pitchFamily="34" charset="-128"/>
                <a:ea typeface="Yu Gothic" panose="020B0400000000000000" pitchFamily="34" charset="-128"/>
              </a:rPr>
              <a:t>作成するイベントのタイトル、開始・終了日時</a:t>
            </a:r>
            <a:endParaRPr kumimoji="1" lang="en-GB" altLang="ja-JP">
              <a:solidFill>
                <a:schemeClr val="tx1">
                  <a:lumMod val="75000"/>
                  <a:lumOff val="25000"/>
                </a:schemeClr>
              </a:solidFill>
              <a:latin typeface="Yu Gothic" panose="020B0400000000000000" pitchFamily="34" charset="-128"/>
              <a:ea typeface="Yu Gothic" panose="020B0400000000000000" pitchFamily="34" charset="-128"/>
            </a:endParaRPr>
          </a:p>
          <a:p>
            <a:r>
              <a:rPr kumimoji="1" lang="en-US" altLang="ja-JP">
                <a:solidFill>
                  <a:srgbClr val="0070C0"/>
                </a:solidFill>
                <a:latin typeface="Yu Gothic" panose="020B0400000000000000" pitchFamily="34" charset="-128"/>
                <a:ea typeface="Yu Gothic" panose="020B0400000000000000" pitchFamily="34" charset="-128"/>
              </a:rPr>
              <a:t>※</a:t>
            </a:r>
            <a:r>
              <a:rPr kumimoji="1" lang="ja-JP" altLang="en-US">
                <a:solidFill>
                  <a:srgbClr val="0070C0"/>
                </a:solidFill>
                <a:latin typeface="Yu Gothic" panose="020B0400000000000000" pitchFamily="34" charset="-128"/>
                <a:ea typeface="Yu Gothic" panose="020B0400000000000000" pitchFamily="34" charset="-128"/>
              </a:rPr>
              <a:t> フロー内の前の処理で得たデータである</a:t>
            </a:r>
            <a:br>
              <a:rPr kumimoji="1" lang="en-GB" altLang="ja-JP">
                <a:solidFill>
                  <a:srgbClr val="0070C0"/>
                </a:solidFill>
                <a:latin typeface="Yu Gothic" panose="020B0400000000000000" pitchFamily="34" charset="-128"/>
                <a:ea typeface="Yu Gothic" panose="020B0400000000000000" pitchFamily="34" charset="-128"/>
              </a:rPr>
            </a:br>
            <a:r>
              <a:rPr kumimoji="1" lang="ja-JP" altLang="en-US" b="1">
                <a:solidFill>
                  <a:srgbClr val="0070C0"/>
                </a:solidFill>
                <a:latin typeface="Yu Gothic" panose="020B0400000000000000" pitchFamily="34" charset="-128"/>
                <a:ea typeface="Yu Gothic" panose="020B0400000000000000" pitchFamily="34" charset="-128"/>
              </a:rPr>
              <a:t>「</a:t>
            </a:r>
            <a:r>
              <a:rPr kumimoji="1" lang="ja-JP" altLang="en-US" b="1" u="sng">
                <a:solidFill>
                  <a:srgbClr val="0070C0"/>
                </a:solidFill>
                <a:latin typeface="Yu Gothic" panose="020B0400000000000000" pitchFamily="34" charset="-128"/>
                <a:ea typeface="Yu Gothic" panose="020B0400000000000000" pitchFamily="34" charset="-128"/>
              </a:rPr>
              <a:t>動的コンテンツ</a:t>
            </a:r>
            <a:r>
              <a:rPr kumimoji="1" lang="ja-JP" altLang="en-US" b="1">
                <a:solidFill>
                  <a:srgbClr val="0070C0"/>
                </a:solidFill>
                <a:latin typeface="Yu Gothic" panose="020B0400000000000000" pitchFamily="34" charset="-128"/>
                <a:ea typeface="Yu Gothic" panose="020B0400000000000000" pitchFamily="34" charset="-128"/>
              </a:rPr>
              <a:t>」</a:t>
            </a:r>
            <a:r>
              <a:rPr kumimoji="1" lang="ja-JP" altLang="en-US">
                <a:solidFill>
                  <a:srgbClr val="0070C0"/>
                </a:solidFill>
                <a:latin typeface="Yu Gothic" panose="020B0400000000000000" pitchFamily="34" charset="-128"/>
                <a:ea typeface="Yu Gothic" panose="020B0400000000000000" pitchFamily="34" charset="-128"/>
              </a:rPr>
              <a:t>を指定することも可能</a:t>
            </a:r>
            <a:endParaRPr kumimoji="1" lang="en-GB" altLang="ja-JP">
              <a:solidFill>
                <a:srgbClr val="0070C0"/>
              </a:solidFill>
              <a:latin typeface="Yu Gothic" panose="020B0400000000000000" pitchFamily="34" charset="-128"/>
              <a:ea typeface="Yu Gothic" panose="020B0400000000000000" pitchFamily="34" charset="-128"/>
            </a:endParaRPr>
          </a:p>
          <a:p>
            <a:r>
              <a:rPr kumimoji="1" lang="ja-JP" altLang="en-US" sz="1400">
                <a:solidFill>
                  <a:srgbClr val="0070C0"/>
                </a:solidFill>
                <a:latin typeface="Yu Gothic" panose="020B0400000000000000" pitchFamily="34" charset="-128"/>
                <a:ea typeface="Yu Gothic" panose="020B0400000000000000" pitchFamily="34" charset="-128"/>
              </a:rPr>
              <a:t> </a:t>
            </a:r>
            <a:r>
              <a:rPr kumimoji="1" lang="en-GB" altLang="ja-JP" sz="1400">
                <a:solidFill>
                  <a:srgbClr val="0070C0"/>
                </a:solidFill>
                <a:latin typeface="Yu Gothic" panose="020B0400000000000000" pitchFamily="34" charset="-128"/>
                <a:ea typeface="Yu Gothic" panose="020B0400000000000000" pitchFamily="34" charset="-128"/>
              </a:rPr>
              <a:t>(</a:t>
            </a:r>
            <a:r>
              <a:rPr kumimoji="1" lang="ja-JP" altLang="en-US" sz="1400">
                <a:solidFill>
                  <a:srgbClr val="0070C0"/>
                </a:solidFill>
                <a:latin typeface="Yu Gothic" panose="020B0400000000000000" pitchFamily="34" charset="-128"/>
                <a:ea typeface="Yu Gothic" panose="020B0400000000000000" pitchFamily="34" charset="-128"/>
              </a:rPr>
              <a:t>例</a:t>
            </a:r>
            <a:r>
              <a:rPr kumimoji="1" lang="en-GB" altLang="ja-JP" sz="1400">
                <a:solidFill>
                  <a:srgbClr val="0070C0"/>
                </a:solidFill>
                <a:latin typeface="Yu Gothic" panose="020B0400000000000000" pitchFamily="34" charset="-128"/>
                <a:ea typeface="Yu Gothic" panose="020B0400000000000000" pitchFamily="34" charset="-128"/>
              </a:rPr>
              <a:t>: </a:t>
            </a:r>
            <a:r>
              <a:rPr kumimoji="1" lang="ja-JP" altLang="en-US" sz="1400">
                <a:solidFill>
                  <a:srgbClr val="0070C0"/>
                </a:solidFill>
                <a:latin typeface="Yu Gothic" panose="020B0400000000000000" pitchFamily="34" charset="-128"/>
                <a:ea typeface="Yu Gothic" panose="020B0400000000000000" pitchFamily="34" charset="-128"/>
              </a:rPr>
              <a:t>タスクのタイトルや締切</a:t>
            </a:r>
            <a:r>
              <a:rPr kumimoji="1" lang="en-GB" altLang="ja-JP" sz="1400">
                <a:solidFill>
                  <a:srgbClr val="0070C0"/>
                </a:solidFill>
                <a:latin typeface="Yu Gothic" panose="020B0400000000000000" pitchFamily="34" charset="-128"/>
                <a:ea typeface="Yu Gothic" panose="020B0400000000000000" pitchFamily="34" charset="-128"/>
              </a:rPr>
              <a:t>)</a:t>
            </a:r>
          </a:p>
        </p:txBody>
      </p:sp>
      <p:pic>
        <p:nvPicPr>
          <p:cNvPr id="14" name="図 13">
            <a:extLst>
              <a:ext uri="{FF2B5EF4-FFF2-40B4-BE49-F238E27FC236}">
                <a16:creationId xmlns:a16="http://schemas.microsoft.com/office/drawing/2014/main" id="{F916F400-B37E-48BE-9B79-797D4DEC9D25}"/>
              </a:ext>
            </a:extLst>
          </p:cNvPr>
          <p:cNvPicPr>
            <a:picLocks noChangeAspect="1"/>
          </p:cNvPicPr>
          <p:nvPr/>
        </p:nvPicPr>
        <p:blipFill rotWithShape="1">
          <a:blip r:embed="rId5"/>
          <a:srcRect t="7270" b="9206"/>
          <a:stretch/>
        </p:blipFill>
        <p:spPr>
          <a:xfrm>
            <a:off x="6600830" y="1388119"/>
            <a:ext cx="5292897" cy="3734687"/>
          </a:xfrm>
          <a:prstGeom prst="rect">
            <a:avLst/>
          </a:prstGeom>
          <a:ln>
            <a:solidFill>
              <a:schemeClr val="tx1"/>
            </a:solidFill>
          </a:ln>
        </p:spPr>
      </p:pic>
      <p:sp>
        <p:nvSpPr>
          <p:cNvPr id="23" name="矢印: 下 22">
            <a:extLst>
              <a:ext uri="{FF2B5EF4-FFF2-40B4-BE49-F238E27FC236}">
                <a16:creationId xmlns:a16="http://schemas.microsoft.com/office/drawing/2014/main" id="{4CF20F0E-35A1-4328-B784-FBFA22F9B937}"/>
              </a:ext>
            </a:extLst>
          </p:cNvPr>
          <p:cNvSpPr/>
          <p:nvPr/>
        </p:nvSpPr>
        <p:spPr bwMode="auto">
          <a:xfrm rot="16200000">
            <a:off x="5814728" y="3941547"/>
            <a:ext cx="840658" cy="1086366"/>
          </a:xfrm>
          <a:prstGeom prst="down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8691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en-US" altLang="ja-JP" dirty="0"/>
              <a:t>Office</a:t>
            </a:r>
            <a:r>
              <a:rPr lang="ja-JP" altLang="en-US" dirty="0"/>
              <a:t> </a:t>
            </a:r>
            <a:r>
              <a:rPr lang="en-US" altLang="ja-JP" dirty="0"/>
              <a:t>365</a:t>
            </a:r>
            <a:r>
              <a:rPr lang="ja-JP" altLang="en-US" dirty="0"/>
              <a:t> を使った</a:t>
            </a:r>
            <a:endParaRPr lang="en-GB" altLang="ja-JP" dirty="0"/>
          </a:p>
          <a:p>
            <a:r>
              <a:rPr lang="ja-JP" altLang="en-US" dirty="0"/>
              <a:t>ペーパーレス申請</a:t>
            </a:r>
            <a:endParaRPr lang="en-GB" altLang="ja-JP" dirty="0"/>
          </a:p>
          <a:p>
            <a:r>
              <a:rPr lang="ja-JP" altLang="en-US" dirty="0"/>
              <a:t>システムの概要</a:t>
            </a:r>
            <a:endParaRPr lang="en-GB" dirty="0"/>
          </a:p>
        </p:txBody>
      </p:sp>
    </p:spTree>
    <p:extLst>
      <p:ext uri="{BB962C8B-B14F-4D97-AF65-F5344CB8AC3E}">
        <p14:creationId xmlns:p14="http://schemas.microsoft.com/office/powerpoint/2010/main" val="3807839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467900" y="224848"/>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承認ワークフロー</a:t>
            </a:r>
          </a:p>
        </p:txBody>
      </p:sp>
      <p:sp>
        <p:nvSpPr>
          <p:cNvPr id="4" name="正方形/長方形 3">
            <a:extLst>
              <a:ext uri="{FF2B5EF4-FFF2-40B4-BE49-F238E27FC236}">
                <a16:creationId xmlns:a16="http://schemas.microsoft.com/office/drawing/2014/main" id="{D4F88693-753F-4C75-9333-316F8635EB0D}"/>
              </a:ext>
            </a:extLst>
          </p:cNvPr>
          <p:cNvSpPr/>
          <p:nvPr/>
        </p:nvSpPr>
        <p:spPr>
          <a:xfrm>
            <a:off x="467900" y="1059630"/>
            <a:ext cx="9335882" cy="1200329"/>
          </a:xfrm>
          <a:prstGeom prst="rect">
            <a:avLst/>
          </a:prstGeom>
        </p:spPr>
        <p:txBody>
          <a:bodyPr wrap="square">
            <a:spAutoFit/>
          </a:bodyPr>
          <a:lstStyle/>
          <a:p>
            <a:r>
              <a:rPr lang="en-US" altLang="ja-JP"/>
              <a:t>Flow</a:t>
            </a:r>
            <a:r>
              <a:rPr lang="ja-JP" altLang="en-US"/>
              <a:t> では並列承認、多段階の承認、全ユーザーの同意が必要な承認など、</a:t>
            </a:r>
            <a:endParaRPr lang="en-GB" altLang="ja-JP"/>
          </a:p>
          <a:p>
            <a:r>
              <a:rPr lang="ja-JP" altLang="en-US"/>
              <a:t>多様な承認ワークフローを組むことが可能です。</a:t>
            </a:r>
            <a:endParaRPr lang="en-GB" altLang="ja-JP"/>
          </a:p>
          <a:p>
            <a:r>
              <a:rPr lang="ja-JP" altLang="en-US"/>
              <a:t>それぞれの作り方は、以下の </a:t>
            </a:r>
            <a:r>
              <a:rPr lang="en-GB" altLang="ja-JP"/>
              <a:t>URL </a:t>
            </a:r>
            <a:r>
              <a:rPr lang="ja-JP" altLang="en-US"/>
              <a:t>でご紹介しています。</a:t>
            </a:r>
            <a:endParaRPr lang="en-GB"/>
          </a:p>
          <a:p>
            <a:r>
              <a:rPr lang="en-GB">
                <a:hlinkClick r:id="rId3"/>
              </a:rPr>
              <a:t>https://docs.microsoft.com/ja-jp/flow/modern-approvals</a:t>
            </a:r>
            <a:endParaRPr lang="en-GB"/>
          </a:p>
        </p:txBody>
      </p:sp>
      <p:sp>
        <p:nvSpPr>
          <p:cNvPr id="14" name="タイトル 1">
            <a:extLst>
              <a:ext uri="{FF2B5EF4-FFF2-40B4-BE49-F238E27FC236}">
                <a16:creationId xmlns:a16="http://schemas.microsoft.com/office/drawing/2014/main" id="{4A027667-F87D-45E2-8CCF-ECD52D575D8A}"/>
              </a:ext>
            </a:extLst>
          </p:cNvPr>
          <p:cNvSpPr txBox="1">
            <a:spLocks/>
          </p:cNvSpPr>
          <p:nvPr/>
        </p:nvSpPr>
        <p:spPr>
          <a:xfrm>
            <a:off x="467900" y="2518149"/>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Flow</a:t>
            </a:r>
            <a:r>
              <a:rPr kumimoji="1" lang="ja-JP" altLang="en-US" sz="4400"/>
              <a:t> での「式」</a:t>
            </a:r>
          </a:p>
        </p:txBody>
      </p:sp>
      <p:sp>
        <p:nvSpPr>
          <p:cNvPr id="15" name="正方形/長方形 14">
            <a:extLst>
              <a:ext uri="{FF2B5EF4-FFF2-40B4-BE49-F238E27FC236}">
                <a16:creationId xmlns:a16="http://schemas.microsoft.com/office/drawing/2014/main" id="{62477A0C-00CF-46EA-B6D2-F3BC7D5298E4}"/>
              </a:ext>
            </a:extLst>
          </p:cNvPr>
          <p:cNvSpPr/>
          <p:nvPr/>
        </p:nvSpPr>
        <p:spPr>
          <a:xfrm>
            <a:off x="467900" y="3352931"/>
            <a:ext cx="9335882" cy="1200329"/>
          </a:xfrm>
          <a:prstGeom prst="rect">
            <a:avLst/>
          </a:prstGeom>
        </p:spPr>
        <p:txBody>
          <a:bodyPr wrap="square">
            <a:spAutoFit/>
          </a:bodyPr>
          <a:lstStyle/>
          <a:p>
            <a:r>
              <a:rPr lang="en-US" altLang="ja-JP"/>
              <a:t>Flow</a:t>
            </a:r>
            <a:r>
              <a:rPr lang="ja-JP" altLang="en-US"/>
              <a:t> では</a:t>
            </a:r>
            <a:r>
              <a:rPr lang="en-GB" altLang="ja-JP"/>
              <a:t>.NET </a:t>
            </a:r>
            <a:r>
              <a:rPr lang="ja-JP" altLang="en-US"/>
              <a:t>によく似た「式」を扱うことができます。</a:t>
            </a:r>
            <a:endParaRPr lang="en-GB" altLang="ja-JP"/>
          </a:p>
          <a:p>
            <a:r>
              <a:rPr lang="ja-JP" altLang="en-US"/>
              <a:t>現在時刻の取得や、文字列の形式の指定など、</a:t>
            </a:r>
            <a:endParaRPr lang="en-GB" altLang="ja-JP"/>
          </a:p>
          <a:p>
            <a:r>
              <a:rPr lang="ja-JP" altLang="en-US"/>
              <a:t>細かな指定でより本格的なワークフローも実現可能です。</a:t>
            </a:r>
            <a:endParaRPr lang="en-GB" altLang="ja-JP"/>
          </a:p>
          <a:p>
            <a:endParaRPr lang="en-GB" altLang="ja-JP"/>
          </a:p>
        </p:txBody>
      </p:sp>
      <p:sp>
        <p:nvSpPr>
          <p:cNvPr id="19" name="タイトル 1">
            <a:extLst>
              <a:ext uri="{FF2B5EF4-FFF2-40B4-BE49-F238E27FC236}">
                <a16:creationId xmlns:a16="http://schemas.microsoft.com/office/drawing/2014/main" id="{B89FD01B-C9F2-4652-A2BB-6550C8C30E79}"/>
              </a:ext>
            </a:extLst>
          </p:cNvPr>
          <p:cNvSpPr txBox="1">
            <a:spLocks/>
          </p:cNvSpPr>
          <p:nvPr/>
        </p:nvSpPr>
        <p:spPr>
          <a:xfrm>
            <a:off x="467900" y="4544064"/>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アクションごとの設定</a:t>
            </a:r>
          </a:p>
        </p:txBody>
      </p:sp>
      <p:sp>
        <p:nvSpPr>
          <p:cNvPr id="20" name="正方形/長方形 19">
            <a:extLst>
              <a:ext uri="{FF2B5EF4-FFF2-40B4-BE49-F238E27FC236}">
                <a16:creationId xmlns:a16="http://schemas.microsoft.com/office/drawing/2014/main" id="{94C56AEB-9855-442E-AF36-E3D9D53CC2CD}"/>
              </a:ext>
            </a:extLst>
          </p:cNvPr>
          <p:cNvSpPr/>
          <p:nvPr/>
        </p:nvSpPr>
        <p:spPr>
          <a:xfrm>
            <a:off x="467900" y="5378846"/>
            <a:ext cx="5971228" cy="923330"/>
          </a:xfrm>
          <a:prstGeom prst="rect">
            <a:avLst/>
          </a:prstGeom>
        </p:spPr>
        <p:txBody>
          <a:bodyPr wrap="square">
            <a:spAutoFit/>
          </a:bodyPr>
          <a:lstStyle/>
          <a:p>
            <a:r>
              <a:rPr lang="ja-JP" altLang="en-US"/>
              <a:t>各アクションは有効期限などの詳細情報を指定可能です。</a:t>
            </a:r>
            <a:endParaRPr lang="en-GB" altLang="ja-JP"/>
          </a:p>
          <a:p>
            <a:r>
              <a:rPr lang="ja-JP" altLang="en-US"/>
              <a:t>「</a:t>
            </a:r>
            <a:r>
              <a:rPr lang="en-US" altLang="ja-JP"/>
              <a:t>1</a:t>
            </a:r>
            <a:r>
              <a:rPr lang="ja-JP" altLang="en-US"/>
              <a:t>週間以内に承認が無かったら破棄する」など</a:t>
            </a:r>
            <a:endParaRPr lang="en-GB" altLang="ja-JP"/>
          </a:p>
          <a:p>
            <a:r>
              <a:rPr lang="ja-JP" altLang="en-US"/>
              <a:t>細かな要件にあわせてご利用ください。</a:t>
            </a:r>
            <a:endParaRPr lang="en-GB"/>
          </a:p>
        </p:txBody>
      </p:sp>
      <p:pic>
        <p:nvPicPr>
          <p:cNvPr id="9" name="図 8" descr="スクリーンショット が含まれている画像&#10;&#10;自動的に生成された説明">
            <a:extLst>
              <a:ext uri="{FF2B5EF4-FFF2-40B4-BE49-F238E27FC236}">
                <a16:creationId xmlns:a16="http://schemas.microsoft.com/office/drawing/2014/main" id="{30EB8C41-BD88-4F11-A92E-65BB084DE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057" y="224847"/>
            <a:ext cx="3236043" cy="2035111"/>
          </a:xfrm>
          <a:prstGeom prst="rect">
            <a:avLst/>
          </a:prstGeom>
          <a:ln>
            <a:solidFill>
              <a:schemeClr val="tx1"/>
            </a:solidFill>
          </a:ln>
        </p:spPr>
      </p:pic>
      <p:pic>
        <p:nvPicPr>
          <p:cNvPr id="11" name="図 10">
            <a:extLst>
              <a:ext uri="{FF2B5EF4-FFF2-40B4-BE49-F238E27FC236}">
                <a16:creationId xmlns:a16="http://schemas.microsoft.com/office/drawing/2014/main" id="{9200AAEE-5F38-43FD-B6BF-BE9447ED58AC}"/>
              </a:ext>
            </a:extLst>
          </p:cNvPr>
          <p:cNvPicPr>
            <a:picLocks noChangeAspect="1"/>
          </p:cNvPicPr>
          <p:nvPr/>
        </p:nvPicPr>
        <p:blipFill>
          <a:blip r:embed="rId5"/>
          <a:stretch>
            <a:fillRect/>
          </a:stretch>
        </p:blipFill>
        <p:spPr>
          <a:xfrm>
            <a:off x="7134510" y="2493023"/>
            <a:ext cx="4589589" cy="1771238"/>
          </a:xfrm>
          <a:prstGeom prst="rect">
            <a:avLst/>
          </a:prstGeom>
          <a:ln>
            <a:solidFill>
              <a:schemeClr val="tx1"/>
            </a:solidFill>
          </a:ln>
        </p:spPr>
      </p:pic>
      <p:grpSp>
        <p:nvGrpSpPr>
          <p:cNvPr id="25" name="グループ化 24">
            <a:extLst>
              <a:ext uri="{FF2B5EF4-FFF2-40B4-BE49-F238E27FC236}">
                <a16:creationId xmlns:a16="http://schemas.microsoft.com/office/drawing/2014/main" id="{8F86BD3F-B663-427F-90C3-A9285F656228}"/>
              </a:ext>
            </a:extLst>
          </p:cNvPr>
          <p:cNvGrpSpPr/>
          <p:nvPr/>
        </p:nvGrpSpPr>
        <p:grpSpPr>
          <a:xfrm>
            <a:off x="6439128" y="4640145"/>
            <a:ext cx="5180689" cy="2124368"/>
            <a:chOff x="6439128" y="4640145"/>
            <a:chExt cx="5180689" cy="2124368"/>
          </a:xfrm>
        </p:grpSpPr>
        <p:pic>
          <p:nvPicPr>
            <p:cNvPr id="21" name="図 20">
              <a:extLst>
                <a:ext uri="{FF2B5EF4-FFF2-40B4-BE49-F238E27FC236}">
                  <a16:creationId xmlns:a16="http://schemas.microsoft.com/office/drawing/2014/main" id="{82621A1E-7898-4EC4-9710-ED50499EB753}"/>
                </a:ext>
              </a:extLst>
            </p:cNvPr>
            <p:cNvPicPr>
              <a:picLocks noChangeAspect="1"/>
            </p:cNvPicPr>
            <p:nvPr/>
          </p:nvPicPr>
          <p:blipFill>
            <a:blip r:embed="rId6"/>
            <a:stretch>
              <a:fillRect/>
            </a:stretch>
          </p:blipFill>
          <p:spPr>
            <a:xfrm>
              <a:off x="6439128" y="4640145"/>
              <a:ext cx="3526115" cy="1104248"/>
            </a:xfrm>
            <a:prstGeom prst="rect">
              <a:avLst/>
            </a:prstGeom>
            <a:ln>
              <a:solidFill>
                <a:schemeClr val="tx1"/>
              </a:solidFill>
            </a:ln>
          </p:spPr>
        </p:pic>
        <p:pic>
          <p:nvPicPr>
            <p:cNvPr id="12" name="図 11">
              <a:extLst>
                <a:ext uri="{FF2B5EF4-FFF2-40B4-BE49-F238E27FC236}">
                  <a16:creationId xmlns:a16="http://schemas.microsoft.com/office/drawing/2014/main" id="{28B9BDE7-7E4F-4275-A909-339AE439DBFD}"/>
                </a:ext>
              </a:extLst>
            </p:cNvPr>
            <p:cNvPicPr>
              <a:picLocks noChangeAspect="1"/>
            </p:cNvPicPr>
            <p:nvPr/>
          </p:nvPicPr>
          <p:blipFill>
            <a:blip r:embed="rId7"/>
            <a:stretch>
              <a:fillRect/>
            </a:stretch>
          </p:blipFill>
          <p:spPr>
            <a:xfrm>
              <a:off x="9390103" y="5314649"/>
              <a:ext cx="2229714" cy="1449864"/>
            </a:xfrm>
            <a:prstGeom prst="rect">
              <a:avLst/>
            </a:prstGeom>
            <a:ln>
              <a:solidFill>
                <a:schemeClr val="tx1"/>
              </a:solidFill>
            </a:ln>
          </p:spPr>
        </p:pic>
        <p:sp>
          <p:nvSpPr>
            <p:cNvPr id="22" name="正方形/長方形 21">
              <a:extLst>
                <a:ext uri="{FF2B5EF4-FFF2-40B4-BE49-F238E27FC236}">
                  <a16:creationId xmlns:a16="http://schemas.microsoft.com/office/drawing/2014/main" id="{B46E32D2-6075-48FB-989A-E1550E70B169}"/>
                </a:ext>
              </a:extLst>
            </p:cNvPr>
            <p:cNvSpPr/>
            <p:nvPr/>
          </p:nvSpPr>
          <p:spPr bwMode="auto">
            <a:xfrm>
              <a:off x="8924982" y="4692460"/>
              <a:ext cx="208067" cy="22996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23" name="正方形/長方形 22">
              <a:extLst>
                <a:ext uri="{FF2B5EF4-FFF2-40B4-BE49-F238E27FC236}">
                  <a16:creationId xmlns:a16="http://schemas.microsoft.com/office/drawing/2014/main" id="{48DBA980-2868-4F5D-9BD9-72167343E1F3}"/>
                </a:ext>
              </a:extLst>
            </p:cNvPr>
            <p:cNvSpPr/>
            <p:nvPr/>
          </p:nvSpPr>
          <p:spPr bwMode="auto">
            <a:xfrm>
              <a:off x="9133049" y="5125020"/>
              <a:ext cx="832194" cy="189629"/>
            </a:xfrm>
            <a:prstGeom prst="rect">
              <a:avLst/>
            </a:prstGeom>
            <a:noFill/>
            <a:ln w="381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pic>
          <p:nvPicPr>
            <p:cNvPr id="24" name="グラフィックス 23" descr="矢印: 左に回転">
              <a:extLst>
                <a:ext uri="{FF2B5EF4-FFF2-40B4-BE49-F238E27FC236}">
                  <a16:creationId xmlns:a16="http://schemas.microsoft.com/office/drawing/2014/main" id="{69A95A46-998C-420A-B9E7-2B993570A45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004185" y="5278612"/>
              <a:ext cx="668372" cy="668372"/>
            </a:xfrm>
            <a:prstGeom prst="rect">
              <a:avLst/>
            </a:prstGeom>
          </p:spPr>
        </p:pic>
      </p:grpSp>
    </p:spTree>
    <p:extLst>
      <p:ext uri="{BB962C8B-B14F-4D97-AF65-F5344CB8AC3E}">
        <p14:creationId xmlns:p14="http://schemas.microsoft.com/office/powerpoint/2010/main" val="42411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 18">
            <a:extLst>
              <a:ext uri="{FF2B5EF4-FFF2-40B4-BE49-F238E27FC236}">
                <a16:creationId xmlns:a16="http://schemas.microsoft.com/office/drawing/2014/main" id="{FB37602E-34BE-4DEA-82DC-C7E3B9C1BCDB}"/>
              </a:ext>
            </a:extLst>
          </p:cNvPr>
          <p:cNvGraphicFramePr>
            <a:graphicFrameLocks noGrp="1"/>
          </p:cNvGraphicFramePr>
          <p:nvPr>
            <p:extLst>
              <p:ext uri="{D42A27DB-BD31-4B8C-83A1-F6EECF244321}">
                <p14:modId xmlns:p14="http://schemas.microsoft.com/office/powerpoint/2010/main" val="388248211"/>
              </p:ext>
            </p:extLst>
          </p:nvPr>
        </p:nvGraphicFramePr>
        <p:xfrm>
          <a:off x="625775" y="1456883"/>
          <a:ext cx="11151918" cy="4341332"/>
        </p:xfrm>
        <a:graphic>
          <a:graphicData uri="http://schemas.openxmlformats.org/drawingml/2006/table">
            <a:tbl>
              <a:tblPr firstRow="1" bandRow="1">
                <a:tableStyleId>{17292A2E-F333-43FB-9621-5CBBE7FDCDCB}</a:tableStyleId>
              </a:tblPr>
              <a:tblGrid>
                <a:gridCol w="3717306">
                  <a:extLst>
                    <a:ext uri="{9D8B030D-6E8A-4147-A177-3AD203B41FA5}">
                      <a16:colId xmlns:a16="http://schemas.microsoft.com/office/drawing/2014/main" val="377430278"/>
                    </a:ext>
                  </a:extLst>
                </a:gridCol>
                <a:gridCol w="3717306">
                  <a:extLst>
                    <a:ext uri="{9D8B030D-6E8A-4147-A177-3AD203B41FA5}">
                      <a16:colId xmlns:a16="http://schemas.microsoft.com/office/drawing/2014/main" val="97813188"/>
                    </a:ext>
                  </a:extLst>
                </a:gridCol>
                <a:gridCol w="3717306">
                  <a:extLst>
                    <a:ext uri="{9D8B030D-6E8A-4147-A177-3AD203B41FA5}">
                      <a16:colId xmlns:a16="http://schemas.microsoft.com/office/drawing/2014/main" val="1551548419"/>
                    </a:ext>
                  </a:extLst>
                </a:gridCol>
              </a:tblGrid>
              <a:tr h="213856">
                <a:tc>
                  <a:txBody>
                    <a:bodyPr/>
                    <a:lstStyle/>
                    <a:p>
                      <a:pPr algn="ctr"/>
                      <a:r>
                        <a:rPr lang="ja-JP" altLang="en-US"/>
                        <a:t>ユーザーとして投稿</a:t>
                      </a:r>
                      <a:endParaRPr lang="en-GB"/>
                    </a:p>
                  </a:txBody>
                  <a:tcPr/>
                </a:tc>
                <a:tc>
                  <a:txBody>
                    <a:bodyPr/>
                    <a:lstStyle/>
                    <a:p>
                      <a:pPr algn="ctr"/>
                      <a:r>
                        <a:rPr lang="ja-JP" altLang="en-US"/>
                        <a:t>ボットとして投稿</a:t>
                      </a:r>
                      <a:endParaRPr lang="en-GB"/>
                    </a:p>
                  </a:txBody>
                  <a:tcPr/>
                </a:tc>
                <a:tc>
                  <a:txBody>
                    <a:bodyPr/>
                    <a:lstStyle/>
                    <a:p>
                      <a:pPr algn="ctr"/>
                      <a:r>
                        <a:rPr lang="ja-JP" altLang="en-US"/>
                        <a:t>アダプティブカードを投稿</a:t>
                      </a:r>
                      <a:endParaRPr lang="en-GB"/>
                    </a:p>
                  </a:txBody>
                  <a:tcPr/>
                </a:tc>
                <a:extLst>
                  <a:ext uri="{0D108BD9-81ED-4DB2-BD59-A6C34878D82A}">
                    <a16:rowId xmlns:a16="http://schemas.microsoft.com/office/drawing/2014/main" val="2154538854"/>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54928087"/>
                  </a:ext>
                </a:extLst>
              </a:tr>
              <a:tr h="1987786">
                <a:tc>
                  <a:txBody>
                    <a:bodyPr/>
                    <a:lstStyle/>
                    <a:p>
                      <a:endParaRPr lang="en-GB"/>
                    </a:p>
                  </a:txBody>
                  <a:tcPr>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10731307"/>
                  </a:ext>
                </a:extLst>
              </a:tr>
            </a:tbl>
          </a:graphicData>
        </a:graphic>
      </p:graphicFrame>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ja-JP" sz="4400"/>
              <a:t>Flow</a:t>
            </a:r>
            <a:r>
              <a:rPr kumimoji="1" lang="ja-JP" altLang="en-US" sz="4400"/>
              <a:t> を使って </a:t>
            </a:r>
            <a:r>
              <a:rPr kumimoji="1" lang="en-GB" altLang="ja-JP" sz="4400"/>
              <a:t>Teams </a:t>
            </a:r>
            <a:r>
              <a:rPr kumimoji="1" lang="ja-JP" altLang="en-US" sz="4400"/>
              <a:t>へメッセージを投稿する</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3" y="1090981"/>
            <a:ext cx="10331920" cy="369332"/>
          </a:xfrm>
          <a:prstGeom prst="rect">
            <a:avLst/>
          </a:prstGeom>
        </p:spPr>
        <p:txBody>
          <a:bodyPr wrap="square">
            <a:spAutoFit/>
          </a:bodyPr>
          <a:lstStyle/>
          <a:p>
            <a:r>
              <a:rPr kumimoji="1" lang="en-US" altLang="ja-JP">
                <a:latin typeface="+mn-ea"/>
              </a:rPr>
              <a:t>Flow</a:t>
            </a:r>
            <a:r>
              <a:rPr kumimoji="1" lang="ja-JP" altLang="en-US">
                <a:latin typeface="+mn-ea"/>
              </a:rPr>
              <a:t> から </a:t>
            </a:r>
            <a:r>
              <a:rPr kumimoji="1" lang="en-GB" altLang="ja-JP">
                <a:latin typeface="+mn-ea"/>
              </a:rPr>
              <a:t>Teams </a:t>
            </a:r>
            <a:r>
              <a:rPr kumimoji="1" lang="ja-JP" altLang="en-US">
                <a:latin typeface="+mn-ea"/>
              </a:rPr>
              <a:t>のチャネルにメッセージを投稿するには、三通りの見せ方があります。</a:t>
            </a:r>
            <a:endParaRPr kumimoji="1" lang="en-GB" altLang="ja-JP">
              <a:latin typeface="+mn-ea"/>
            </a:endParaRPr>
          </a:p>
        </p:txBody>
      </p:sp>
      <p:pic>
        <p:nvPicPr>
          <p:cNvPr id="8" name="図 7">
            <a:extLst>
              <a:ext uri="{FF2B5EF4-FFF2-40B4-BE49-F238E27FC236}">
                <a16:creationId xmlns:a16="http://schemas.microsoft.com/office/drawing/2014/main" id="{3DB4469B-0E87-40EA-A6BE-744A3FC7FE13}"/>
              </a:ext>
            </a:extLst>
          </p:cNvPr>
          <p:cNvPicPr>
            <a:picLocks noChangeAspect="1"/>
          </p:cNvPicPr>
          <p:nvPr/>
        </p:nvPicPr>
        <p:blipFill>
          <a:blip r:embed="rId3"/>
          <a:stretch>
            <a:fillRect/>
          </a:stretch>
        </p:blipFill>
        <p:spPr>
          <a:xfrm>
            <a:off x="8598728" y="3909450"/>
            <a:ext cx="2660130" cy="1824684"/>
          </a:xfrm>
          <a:prstGeom prst="rect">
            <a:avLst/>
          </a:prstGeom>
          <a:ln>
            <a:solidFill>
              <a:schemeClr val="tx1"/>
            </a:solidFill>
          </a:ln>
        </p:spPr>
      </p:pic>
      <p:pic>
        <p:nvPicPr>
          <p:cNvPr id="9" name="図 8">
            <a:extLst>
              <a:ext uri="{FF2B5EF4-FFF2-40B4-BE49-F238E27FC236}">
                <a16:creationId xmlns:a16="http://schemas.microsoft.com/office/drawing/2014/main" id="{715476F2-8564-4764-A388-A2C0A57682D7}"/>
              </a:ext>
            </a:extLst>
          </p:cNvPr>
          <p:cNvPicPr>
            <a:picLocks noChangeAspect="1"/>
          </p:cNvPicPr>
          <p:nvPr/>
        </p:nvPicPr>
        <p:blipFill>
          <a:blip r:embed="rId4"/>
          <a:stretch>
            <a:fillRect/>
          </a:stretch>
        </p:blipFill>
        <p:spPr>
          <a:xfrm>
            <a:off x="871867" y="4278675"/>
            <a:ext cx="2946269" cy="767143"/>
          </a:xfrm>
          <a:prstGeom prst="rect">
            <a:avLst/>
          </a:prstGeom>
          <a:ln>
            <a:solidFill>
              <a:schemeClr val="tx1"/>
            </a:solidFill>
          </a:ln>
        </p:spPr>
      </p:pic>
      <p:pic>
        <p:nvPicPr>
          <p:cNvPr id="11" name="図 10">
            <a:extLst>
              <a:ext uri="{FF2B5EF4-FFF2-40B4-BE49-F238E27FC236}">
                <a16:creationId xmlns:a16="http://schemas.microsoft.com/office/drawing/2014/main" id="{4511A182-3FCE-4A34-8557-E359EFCECA6A}"/>
              </a:ext>
            </a:extLst>
          </p:cNvPr>
          <p:cNvPicPr>
            <a:picLocks noChangeAspect="1"/>
          </p:cNvPicPr>
          <p:nvPr/>
        </p:nvPicPr>
        <p:blipFill>
          <a:blip r:embed="rId5"/>
          <a:stretch>
            <a:fillRect/>
          </a:stretch>
        </p:blipFill>
        <p:spPr>
          <a:xfrm>
            <a:off x="4494405" y="4278675"/>
            <a:ext cx="3429244" cy="767143"/>
          </a:xfrm>
          <a:prstGeom prst="rect">
            <a:avLst/>
          </a:prstGeom>
          <a:ln>
            <a:solidFill>
              <a:schemeClr val="tx1"/>
            </a:solidFill>
          </a:ln>
        </p:spPr>
      </p:pic>
      <p:pic>
        <p:nvPicPr>
          <p:cNvPr id="12" name="図 11">
            <a:extLst>
              <a:ext uri="{FF2B5EF4-FFF2-40B4-BE49-F238E27FC236}">
                <a16:creationId xmlns:a16="http://schemas.microsoft.com/office/drawing/2014/main" id="{2A94D051-F6C9-4676-BB11-382A5F44E86D}"/>
              </a:ext>
            </a:extLst>
          </p:cNvPr>
          <p:cNvPicPr>
            <a:picLocks noChangeAspect="1"/>
          </p:cNvPicPr>
          <p:nvPr/>
        </p:nvPicPr>
        <p:blipFill>
          <a:blip r:embed="rId6"/>
          <a:stretch>
            <a:fillRect/>
          </a:stretch>
        </p:blipFill>
        <p:spPr>
          <a:xfrm>
            <a:off x="773612" y="2109570"/>
            <a:ext cx="3365827" cy="928407"/>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7"/>
          <a:stretch>
            <a:fillRect/>
          </a:stretch>
        </p:blipFill>
        <p:spPr>
          <a:xfrm>
            <a:off x="8146088" y="1946042"/>
            <a:ext cx="3565411" cy="1615763"/>
          </a:xfrm>
          <a:prstGeom prst="rect">
            <a:avLst/>
          </a:prstGeom>
          <a:ln>
            <a:solidFill>
              <a:schemeClr val="tx1"/>
            </a:solidFill>
          </a:ln>
        </p:spPr>
      </p:pic>
      <p:pic>
        <p:nvPicPr>
          <p:cNvPr id="15" name="図 14">
            <a:extLst>
              <a:ext uri="{FF2B5EF4-FFF2-40B4-BE49-F238E27FC236}">
                <a16:creationId xmlns:a16="http://schemas.microsoft.com/office/drawing/2014/main" id="{28E90702-B8B7-4CED-B03A-89E4DAA58A5F}"/>
              </a:ext>
            </a:extLst>
          </p:cNvPr>
          <p:cNvPicPr>
            <a:picLocks noChangeAspect="1"/>
          </p:cNvPicPr>
          <p:nvPr/>
        </p:nvPicPr>
        <p:blipFill>
          <a:blip r:embed="rId8"/>
          <a:stretch>
            <a:fillRect/>
          </a:stretch>
        </p:blipFill>
        <p:spPr>
          <a:xfrm>
            <a:off x="4454134" y="2121803"/>
            <a:ext cx="3377259" cy="929237"/>
          </a:xfrm>
          <a:prstGeom prst="rect">
            <a:avLst/>
          </a:prstGeom>
          <a:ln>
            <a:solidFill>
              <a:schemeClr val="tx1"/>
            </a:solidFill>
          </a:ln>
        </p:spPr>
      </p:pic>
      <p:sp>
        <p:nvSpPr>
          <p:cNvPr id="20" name="正方形/長方形 19">
            <a:extLst>
              <a:ext uri="{FF2B5EF4-FFF2-40B4-BE49-F238E27FC236}">
                <a16:creationId xmlns:a16="http://schemas.microsoft.com/office/drawing/2014/main" id="{808A339E-2009-4B5B-81D3-494B9CC7C19E}"/>
              </a:ext>
            </a:extLst>
          </p:cNvPr>
          <p:cNvSpPr/>
          <p:nvPr/>
        </p:nvSpPr>
        <p:spPr>
          <a:xfrm>
            <a:off x="553273" y="5884582"/>
            <a:ext cx="3806503" cy="923330"/>
          </a:xfrm>
          <a:prstGeom prst="rect">
            <a:avLst/>
          </a:prstGeom>
        </p:spPr>
        <p:txBody>
          <a:bodyPr wrap="square">
            <a:spAutoFit/>
          </a:bodyPr>
          <a:lstStyle/>
          <a:p>
            <a:r>
              <a:rPr lang="en-US" altLang="ja-JP"/>
              <a:t>Flow</a:t>
            </a:r>
            <a:r>
              <a:rPr lang="ja-JP" altLang="en-US"/>
              <a:t> を作ったユーザーのアカウントで投稿する。</a:t>
            </a:r>
            <a:r>
              <a:rPr lang="en-US" altLang="ja-JP"/>
              <a:t>Flow</a:t>
            </a:r>
            <a:r>
              <a:rPr lang="ja-JP" altLang="en-US"/>
              <a:t>か手動かは</a:t>
            </a:r>
            <a:br>
              <a:rPr lang="en-GB" altLang="ja-JP"/>
            </a:br>
            <a:r>
              <a:rPr lang="ja-JP" altLang="en-US"/>
              <a:t>見た目ではわからない投稿方法。</a:t>
            </a:r>
            <a:endParaRPr lang="en-GB" altLang="ja-JP"/>
          </a:p>
        </p:txBody>
      </p:sp>
      <p:sp>
        <p:nvSpPr>
          <p:cNvPr id="21" name="正方形/長方形 20">
            <a:extLst>
              <a:ext uri="{FF2B5EF4-FFF2-40B4-BE49-F238E27FC236}">
                <a16:creationId xmlns:a16="http://schemas.microsoft.com/office/drawing/2014/main" id="{0655B5EE-936E-43FD-8226-8E85C30B1E73}"/>
              </a:ext>
            </a:extLst>
          </p:cNvPr>
          <p:cNvSpPr/>
          <p:nvPr/>
        </p:nvSpPr>
        <p:spPr>
          <a:xfrm>
            <a:off x="4359776" y="5884582"/>
            <a:ext cx="3806503" cy="923330"/>
          </a:xfrm>
          <a:prstGeom prst="rect">
            <a:avLst/>
          </a:prstGeom>
        </p:spPr>
        <p:txBody>
          <a:bodyPr wrap="square">
            <a:spAutoFit/>
          </a:bodyPr>
          <a:lstStyle/>
          <a:p>
            <a:r>
              <a:rPr lang="en-US" altLang="ja-JP">
                <a:solidFill>
                  <a:schemeClr val="tx1">
                    <a:lumMod val="95000"/>
                    <a:lumOff val="5000"/>
                  </a:schemeClr>
                </a:solidFill>
              </a:rPr>
              <a:t>Flow</a:t>
            </a:r>
            <a:r>
              <a:rPr lang="ja-JP" altLang="en-US">
                <a:solidFill>
                  <a:schemeClr val="tx1">
                    <a:lumMod val="95000"/>
                    <a:lumOff val="5000"/>
                  </a:schemeClr>
                </a:solidFill>
              </a:rPr>
              <a:t> </a:t>
            </a:r>
            <a:r>
              <a:rPr lang="en-US" altLang="ja-JP">
                <a:solidFill>
                  <a:schemeClr val="tx1">
                    <a:lumMod val="95000"/>
                    <a:lumOff val="5000"/>
                  </a:schemeClr>
                </a:solidFill>
              </a:rPr>
              <a:t>Bot</a:t>
            </a:r>
            <a:r>
              <a:rPr lang="ja-JP" altLang="en-US">
                <a:solidFill>
                  <a:schemeClr val="tx1">
                    <a:lumMod val="95000"/>
                    <a:lumOff val="5000"/>
                  </a:schemeClr>
                </a:solidFill>
              </a:rPr>
              <a:t> が投稿するタイプ。</a:t>
            </a:r>
            <a:endParaRPr lang="en-GB" altLang="ja-JP">
              <a:solidFill>
                <a:schemeClr val="tx1">
                  <a:lumMod val="95000"/>
                  <a:lumOff val="5000"/>
                </a:schemeClr>
              </a:solidFill>
            </a:endParaRPr>
          </a:p>
          <a:p>
            <a:r>
              <a:rPr lang="ja-JP" altLang="en-US" b="1">
                <a:solidFill>
                  <a:srgbClr val="0077FF"/>
                </a:solidFill>
              </a:rPr>
              <a:t>システムアカウントや</a:t>
            </a:r>
            <a:r>
              <a:rPr lang="en-US" altLang="ja-JP" b="1">
                <a:solidFill>
                  <a:srgbClr val="0077FF"/>
                </a:solidFill>
              </a:rPr>
              <a:t>Bot</a:t>
            </a:r>
            <a:r>
              <a:rPr lang="ja-JP" altLang="en-US" b="1">
                <a:solidFill>
                  <a:srgbClr val="0077FF"/>
                </a:solidFill>
              </a:rPr>
              <a:t>を作らなくても</a:t>
            </a:r>
            <a:r>
              <a:rPr lang="en-US" altLang="ja-JP" b="1">
                <a:solidFill>
                  <a:srgbClr val="0077FF"/>
                </a:solidFill>
              </a:rPr>
              <a:t>Flow</a:t>
            </a:r>
            <a:r>
              <a:rPr lang="ja-JP" altLang="en-US" b="1">
                <a:solidFill>
                  <a:srgbClr val="0077FF"/>
                </a:solidFill>
              </a:rPr>
              <a:t> だけで実現可能。</a:t>
            </a:r>
            <a:endParaRPr lang="en-GB" altLang="ja-JP" b="1">
              <a:solidFill>
                <a:srgbClr val="0077FF"/>
              </a:solidFill>
            </a:endParaRPr>
          </a:p>
        </p:txBody>
      </p:sp>
      <p:sp>
        <p:nvSpPr>
          <p:cNvPr id="22" name="正方形/長方形 21">
            <a:extLst>
              <a:ext uri="{FF2B5EF4-FFF2-40B4-BE49-F238E27FC236}">
                <a16:creationId xmlns:a16="http://schemas.microsoft.com/office/drawing/2014/main" id="{4DDC0FC8-50C8-4D99-A0EB-E0B66F51DFC3}"/>
              </a:ext>
            </a:extLst>
          </p:cNvPr>
          <p:cNvSpPr/>
          <p:nvPr/>
        </p:nvSpPr>
        <p:spPr>
          <a:xfrm>
            <a:off x="8144377" y="5884582"/>
            <a:ext cx="3806503" cy="923330"/>
          </a:xfrm>
          <a:prstGeom prst="rect">
            <a:avLst/>
          </a:prstGeom>
        </p:spPr>
        <p:txBody>
          <a:bodyPr wrap="square">
            <a:spAutoFit/>
          </a:bodyPr>
          <a:lstStyle/>
          <a:p>
            <a:r>
              <a:rPr lang="en-US" altLang="ja-JP">
                <a:solidFill>
                  <a:schemeClr val="tx1">
                    <a:lumMod val="95000"/>
                    <a:lumOff val="5000"/>
                  </a:schemeClr>
                </a:solidFill>
              </a:rPr>
              <a:t>JSON</a:t>
            </a:r>
            <a:r>
              <a:rPr lang="ja-JP" altLang="en-US">
                <a:solidFill>
                  <a:schemeClr val="tx1">
                    <a:lumMod val="95000"/>
                    <a:lumOff val="5000"/>
                  </a:schemeClr>
                </a:solidFill>
              </a:rPr>
              <a:t> を書いてカード状のメッセージを</a:t>
            </a:r>
            <a:r>
              <a:rPr lang="en-US" altLang="ja-JP">
                <a:solidFill>
                  <a:schemeClr val="tx1">
                    <a:lumMod val="95000"/>
                    <a:lumOff val="5000"/>
                  </a:schemeClr>
                </a:solidFill>
              </a:rPr>
              <a:t>Bot</a:t>
            </a:r>
            <a:r>
              <a:rPr lang="ja-JP" altLang="en-US">
                <a:solidFill>
                  <a:schemeClr val="tx1">
                    <a:lumMod val="95000"/>
                    <a:lumOff val="5000"/>
                  </a:schemeClr>
                </a:solidFill>
              </a:rPr>
              <a:t>として投稿する。</a:t>
            </a:r>
            <a:r>
              <a:rPr lang="ja-JP" altLang="en-US" b="1">
                <a:solidFill>
                  <a:srgbClr val="0077FF"/>
                </a:solidFill>
              </a:rPr>
              <a:t>画像やボタンも張り付けることができる。</a:t>
            </a:r>
            <a:endParaRPr lang="en-GB" altLang="ja-JP" b="1">
              <a:solidFill>
                <a:srgbClr val="0077FF"/>
              </a:solidFill>
            </a:endParaRPr>
          </a:p>
        </p:txBody>
      </p:sp>
    </p:spTree>
    <p:extLst>
      <p:ext uri="{BB962C8B-B14F-4D97-AF65-F5344CB8AC3E}">
        <p14:creationId xmlns:p14="http://schemas.microsoft.com/office/powerpoint/2010/main" val="169708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アダプティブカードを手軽に開発 </a:t>
            </a:r>
            <a:r>
              <a:rPr kumimoji="1" lang="en-GB" altLang="ja-JP" sz="4400"/>
              <a:t>(JSON)</a:t>
            </a:r>
            <a:endParaRPr kumimoji="1" lang="ja-JP" altLang="en-US" sz="4400"/>
          </a:p>
        </p:txBody>
      </p:sp>
      <p:sp>
        <p:nvSpPr>
          <p:cNvPr id="2" name="正方形/長方形 1">
            <a:extLst>
              <a:ext uri="{FF2B5EF4-FFF2-40B4-BE49-F238E27FC236}">
                <a16:creationId xmlns:a16="http://schemas.microsoft.com/office/drawing/2014/main" id="{ED94CAAC-D0EF-4DA4-8B51-2909C0B68664}"/>
              </a:ext>
            </a:extLst>
          </p:cNvPr>
          <p:cNvSpPr/>
          <p:nvPr/>
        </p:nvSpPr>
        <p:spPr>
          <a:xfrm>
            <a:off x="553272" y="1090981"/>
            <a:ext cx="11229893" cy="646331"/>
          </a:xfrm>
          <a:prstGeom prst="rect">
            <a:avLst/>
          </a:prstGeom>
        </p:spPr>
        <p:txBody>
          <a:bodyPr wrap="square">
            <a:spAutoFit/>
          </a:bodyPr>
          <a:lstStyle/>
          <a:p>
            <a:r>
              <a:rPr kumimoji="1" lang="en-US" altLang="ja-JP">
                <a:latin typeface="+mn-ea"/>
              </a:rPr>
              <a:t>JSON</a:t>
            </a:r>
            <a:r>
              <a:rPr kumimoji="1" lang="ja-JP" altLang="en-US">
                <a:latin typeface="+mn-ea"/>
              </a:rPr>
              <a:t> が欠けなくても </a:t>
            </a:r>
            <a:r>
              <a:rPr kumimoji="1" lang="en-GB" altLang="ja-JP">
                <a:latin typeface="+mn-ea"/>
              </a:rPr>
              <a:t>Adaptive Cards Designer ( </a:t>
            </a:r>
            <a:r>
              <a:rPr lang="en-GB">
                <a:hlinkClick r:id="rId3"/>
              </a:rPr>
              <a:t>https://adaptivecards.io/designer/</a:t>
            </a:r>
            <a:r>
              <a:rPr kumimoji="1" lang="en-GB" altLang="ja-JP">
                <a:latin typeface="+mn-ea"/>
              </a:rPr>
              <a:t>) </a:t>
            </a:r>
            <a:r>
              <a:rPr kumimoji="1" lang="ja-JP" altLang="en-US">
                <a:latin typeface="+mn-ea"/>
              </a:rPr>
              <a:t>を使えば</a:t>
            </a:r>
            <a:endParaRPr kumimoji="1" lang="en-GB" altLang="ja-JP">
              <a:latin typeface="+mn-ea"/>
            </a:endParaRPr>
          </a:p>
          <a:p>
            <a:r>
              <a:rPr kumimoji="1" lang="ja-JP" altLang="en-US" b="1">
                <a:latin typeface="+mn-ea"/>
              </a:rPr>
              <a:t>部品をドラッグアンドドロップで並べ、</a:t>
            </a:r>
            <a:r>
              <a:rPr kumimoji="1" lang="en-US" altLang="ja-JP" b="1">
                <a:latin typeface="+mn-ea"/>
              </a:rPr>
              <a:t>URL</a:t>
            </a:r>
            <a:r>
              <a:rPr kumimoji="1" lang="ja-JP" altLang="en-US" b="1">
                <a:latin typeface="+mn-ea"/>
              </a:rPr>
              <a:t> や文章のプロパティを指定するだけで </a:t>
            </a:r>
            <a:r>
              <a:rPr kumimoji="1" lang="en-GB" altLang="ja-JP" b="1">
                <a:latin typeface="+mn-ea"/>
              </a:rPr>
              <a:t>JSON </a:t>
            </a:r>
            <a:r>
              <a:rPr kumimoji="1" lang="ja-JP" altLang="en-US" b="1">
                <a:latin typeface="+mn-ea"/>
              </a:rPr>
              <a:t>を自動生成。</a:t>
            </a:r>
            <a:endParaRPr kumimoji="1" lang="en-GB" altLang="ja-JP" b="1">
              <a:latin typeface="+mn-ea"/>
            </a:endParaRPr>
          </a:p>
        </p:txBody>
      </p:sp>
      <p:pic>
        <p:nvPicPr>
          <p:cNvPr id="4" name="図 3">
            <a:extLst>
              <a:ext uri="{FF2B5EF4-FFF2-40B4-BE49-F238E27FC236}">
                <a16:creationId xmlns:a16="http://schemas.microsoft.com/office/drawing/2014/main" id="{7EC9513A-4909-4FA4-878C-32D4198A27BB}"/>
              </a:ext>
            </a:extLst>
          </p:cNvPr>
          <p:cNvPicPr>
            <a:picLocks noChangeAspect="1"/>
          </p:cNvPicPr>
          <p:nvPr/>
        </p:nvPicPr>
        <p:blipFill>
          <a:blip r:embed="rId4"/>
          <a:stretch>
            <a:fillRect/>
          </a:stretch>
        </p:blipFill>
        <p:spPr>
          <a:xfrm>
            <a:off x="686746" y="1737313"/>
            <a:ext cx="7459342" cy="4197414"/>
          </a:xfrm>
          <a:prstGeom prst="rect">
            <a:avLst/>
          </a:prstGeom>
          <a:ln>
            <a:solidFill>
              <a:schemeClr val="tx1"/>
            </a:solidFill>
          </a:ln>
        </p:spPr>
      </p:pic>
      <p:pic>
        <p:nvPicPr>
          <p:cNvPr id="14" name="図 13">
            <a:extLst>
              <a:ext uri="{FF2B5EF4-FFF2-40B4-BE49-F238E27FC236}">
                <a16:creationId xmlns:a16="http://schemas.microsoft.com/office/drawing/2014/main" id="{7B3D0CBB-BBC8-4D59-A2F4-16DCA565CD4F}"/>
              </a:ext>
            </a:extLst>
          </p:cNvPr>
          <p:cNvPicPr>
            <a:picLocks noChangeAspect="1"/>
          </p:cNvPicPr>
          <p:nvPr/>
        </p:nvPicPr>
        <p:blipFill>
          <a:blip r:embed="rId5"/>
          <a:stretch>
            <a:fillRect/>
          </a:stretch>
        </p:blipFill>
        <p:spPr>
          <a:xfrm>
            <a:off x="6896471" y="4528197"/>
            <a:ext cx="4775487" cy="2164142"/>
          </a:xfrm>
          <a:prstGeom prst="rect">
            <a:avLst/>
          </a:prstGeom>
          <a:ln>
            <a:solidFill>
              <a:schemeClr val="tx1"/>
            </a:solidFill>
          </a:ln>
        </p:spPr>
      </p:pic>
      <p:pic>
        <p:nvPicPr>
          <p:cNvPr id="7" name="グラフィックス 6" descr="矢印: 左に回転">
            <a:extLst>
              <a:ext uri="{FF2B5EF4-FFF2-40B4-BE49-F238E27FC236}">
                <a16:creationId xmlns:a16="http://schemas.microsoft.com/office/drawing/2014/main" id="{41B46D31-641A-4106-813C-B527EF87D4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842304" y="5041916"/>
            <a:ext cx="1450205" cy="1450205"/>
          </a:xfrm>
          <a:prstGeom prst="rect">
            <a:avLst/>
          </a:prstGeom>
        </p:spPr>
      </p:pic>
      <p:sp>
        <p:nvSpPr>
          <p:cNvPr id="18" name="吹き出し: 四角形 17">
            <a:extLst>
              <a:ext uri="{FF2B5EF4-FFF2-40B4-BE49-F238E27FC236}">
                <a16:creationId xmlns:a16="http://schemas.microsoft.com/office/drawing/2014/main" id="{E0ACC49B-8BA1-4F4D-8CE3-72B5501978D8}"/>
              </a:ext>
            </a:extLst>
          </p:cNvPr>
          <p:cNvSpPr/>
          <p:nvPr/>
        </p:nvSpPr>
        <p:spPr bwMode="auto">
          <a:xfrm>
            <a:off x="8213173" y="3741459"/>
            <a:ext cx="3520713" cy="580398"/>
          </a:xfrm>
          <a:prstGeom prst="wedgeRectCallout">
            <a:avLst>
              <a:gd name="adj1" fmla="val -21006"/>
              <a:gd name="adj2" fmla="val 11155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400">
                <a:solidFill>
                  <a:schemeClr val="tx1"/>
                </a:solidFill>
                <a:latin typeface="メイリオ" pitchFamily="50" charset="-128"/>
                <a:ea typeface="メイリオ" pitchFamily="50" charset="-128"/>
                <a:cs typeface="Segoe UI" pitchFamily="34" charset="0"/>
              </a:rPr>
              <a:t>できた</a:t>
            </a:r>
            <a:r>
              <a:rPr kumimoji="1" lang="en-US" altLang="ja-JP" sz="1400">
                <a:solidFill>
                  <a:schemeClr val="tx1"/>
                </a:solidFill>
                <a:latin typeface="メイリオ" pitchFamily="50" charset="-128"/>
                <a:ea typeface="メイリオ" pitchFamily="50" charset="-128"/>
                <a:cs typeface="Segoe UI" pitchFamily="34" charset="0"/>
              </a:rPr>
              <a:t>JSON</a:t>
            </a:r>
            <a:r>
              <a:rPr kumimoji="1" lang="ja-JP" altLang="en-US" sz="1400">
                <a:solidFill>
                  <a:schemeClr val="tx1"/>
                </a:solidFill>
                <a:latin typeface="メイリオ" pitchFamily="50" charset="-128"/>
                <a:ea typeface="メイリオ" pitchFamily="50" charset="-128"/>
                <a:cs typeface="Segoe UI" pitchFamily="34" charset="0"/>
              </a:rPr>
              <a:t> を </a:t>
            </a:r>
            <a:r>
              <a:rPr kumimoji="1" lang="en-GB" altLang="ja-JP" sz="1400">
                <a:solidFill>
                  <a:schemeClr val="tx1"/>
                </a:solidFill>
                <a:latin typeface="メイリオ" pitchFamily="50" charset="-128"/>
                <a:ea typeface="メイリオ" pitchFamily="50" charset="-128"/>
                <a:cs typeface="Segoe UI" pitchFamily="34" charset="0"/>
              </a:rPr>
              <a:t>Flow </a:t>
            </a:r>
            <a:r>
              <a:rPr kumimoji="1" lang="ja-JP" altLang="en-US" sz="1400">
                <a:solidFill>
                  <a:schemeClr val="tx1"/>
                </a:solidFill>
                <a:latin typeface="メイリオ" pitchFamily="50" charset="-128"/>
                <a:ea typeface="メイリオ" pitchFamily="50" charset="-128"/>
                <a:cs typeface="Segoe UI" pitchFamily="34" charset="0"/>
              </a:rPr>
              <a:t>にコピペし、必要に応じて動的コンテンツも追加すれば完成！</a:t>
            </a:r>
            <a:endParaRPr kumimoji="1" lang="en-GB" altLang="ja-JP" sz="1400">
              <a:solidFill>
                <a:schemeClr val="tx1"/>
              </a:solidFill>
              <a:latin typeface="メイリオ" pitchFamily="50" charset="-128"/>
              <a:ea typeface="メイリオ" pitchFamily="50" charset="-128"/>
              <a:cs typeface="Segoe UI" pitchFamily="34" charset="0"/>
            </a:endParaRPr>
          </a:p>
        </p:txBody>
      </p:sp>
    </p:spTree>
    <p:extLst>
      <p:ext uri="{BB962C8B-B14F-4D97-AF65-F5344CB8AC3E}">
        <p14:creationId xmlns:p14="http://schemas.microsoft.com/office/powerpoint/2010/main" val="207161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アンケートやクイズを作成する </a:t>
            </a:r>
            <a:r>
              <a:rPr kumimoji="1" lang="en-US" altLang="ja-JP" sz="4400"/>
              <a:t>Microsoft</a:t>
            </a:r>
            <a:r>
              <a:rPr kumimoji="1" lang="ja-JP" altLang="en-US" sz="4400"/>
              <a:t> </a:t>
            </a:r>
            <a:r>
              <a:rPr kumimoji="1" lang="en-US" altLang="ja-JP" sz="4400"/>
              <a:t>Forms</a:t>
            </a:r>
            <a:endParaRPr kumimoji="1" lang="ja-JP" altLang="en-US" sz="4400"/>
          </a:p>
        </p:txBody>
      </p:sp>
      <p:sp>
        <p:nvSpPr>
          <p:cNvPr id="12" name="コンテンツ プレースホルダー 4">
            <a:extLst>
              <a:ext uri="{FF2B5EF4-FFF2-40B4-BE49-F238E27FC236}">
                <a16:creationId xmlns:a16="http://schemas.microsoft.com/office/drawing/2014/main" id="{30FCBB93-5E62-441A-B2BD-3878146C773F}"/>
              </a:ext>
            </a:extLst>
          </p:cNvPr>
          <p:cNvSpPr txBox="1">
            <a:spLocks/>
          </p:cNvSpPr>
          <p:nvPr/>
        </p:nvSpPr>
        <p:spPr>
          <a:xfrm>
            <a:off x="692027" y="1212625"/>
            <a:ext cx="11332059" cy="1092878"/>
          </a:xfrm>
          <a:prstGeom prst="rect">
            <a:avLst/>
          </a:prstGeom>
        </p:spPr>
        <p:txBody>
          <a:bodyPr vert="horz" lIns="0" tIns="0" rIns="0" bIns="0" rtlCol="0">
            <a:noAutofit/>
          </a:bodyPr>
          <a:lstStyle>
            <a:lvl1pPr marL="0" marR="0" indent="0" algn="ctr" defTabSz="914363" rtl="0" eaLnBrk="1" fontAlgn="auto" latinLnBrk="0" hangingPunct="1">
              <a:lnSpc>
                <a:spcPct val="90000"/>
              </a:lnSpc>
              <a:spcBef>
                <a:spcPct val="20000"/>
              </a:spcBef>
              <a:spcAft>
                <a:spcPts val="0"/>
              </a:spcAft>
              <a:buClrTx/>
              <a:buSzPct val="80000"/>
              <a:buFont typeface="Arial" pitchFamily="34" charset="0"/>
              <a:buNone/>
              <a:tabLst/>
              <a:defRPr sz="2400" kern="1200" spc="-70" baseline="0">
                <a:solidFill>
                  <a:schemeClr val="tx1"/>
                </a:solidFill>
                <a:latin typeface="+mn-lt"/>
                <a:ea typeface="+mn-ea"/>
                <a:cs typeface="+mn-cs"/>
              </a:defRPr>
            </a:lvl1pPr>
            <a:lvl2pPr marL="457200" marR="0" indent="0" algn="ctr"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solidFill>
                  <a:schemeClr val="tx1"/>
                </a:solidFill>
                <a:latin typeface="+mn-lt"/>
                <a:ea typeface="+mn-ea"/>
                <a:cs typeface="+mn-cs"/>
              </a:defRPr>
            </a:lvl2pPr>
            <a:lvl3pPr marL="914400" marR="0" indent="0" algn="ctr"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800" kern="1200" spc="0" baseline="0">
                <a:solidFill>
                  <a:schemeClr val="tx1"/>
                </a:solidFill>
                <a:latin typeface="+mn-lt"/>
                <a:ea typeface="+mn-ea"/>
                <a:cs typeface="+mn-cs"/>
              </a:defRPr>
            </a:lvl3pPr>
            <a:lvl4pPr marL="1371600" marR="0" indent="0" algn="ctr" defTabSz="914363" rtl="0" eaLnBrk="1" fontAlgn="auto" latinLnBrk="0" hangingPunct="1">
              <a:lnSpc>
                <a:spcPct val="90000"/>
              </a:lnSpc>
              <a:spcBef>
                <a:spcPct val="20000"/>
              </a:spcBef>
              <a:spcAft>
                <a:spcPts val="0"/>
              </a:spcAft>
              <a:buClrTx/>
              <a:buSzPct val="90000"/>
              <a:buFont typeface="Wingdings" pitchFamily="2" charset="2"/>
              <a:buNone/>
              <a:tabLst/>
              <a:defRPr sz="1600" kern="1200" spc="0" baseline="0">
                <a:solidFill>
                  <a:schemeClr val="tx1"/>
                </a:solidFill>
                <a:latin typeface="+mn-lt"/>
                <a:ea typeface="+mn-ea"/>
                <a:cs typeface="+mn-cs"/>
              </a:defRPr>
            </a:lvl4pPr>
            <a:lvl5pPr marL="1828800" marR="0" indent="0" algn="ctr"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600" kern="1200" spc="0" baseline="0">
                <a:solidFill>
                  <a:schemeClr val="tx1"/>
                </a:solidFill>
                <a:latin typeface="+mn-lt"/>
                <a:ea typeface="+mn-ea"/>
                <a:cs typeface="+mn-cs"/>
              </a:defRPr>
            </a:lvl5pPr>
            <a:lvl6pPr marL="22860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63"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algn="l"/>
            <a:r>
              <a:rPr lang="en-US" altLang="ja-JP" sz="2202"/>
              <a:t>Forms</a:t>
            </a:r>
            <a:r>
              <a:rPr lang="ja-JP" altLang="en-US" sz="2202"/>
              <a:t> は直感的な操作でアンケートなどの入力フォーム、簡易テストを作成するサービスです。</a:t>
            </a:r>
            <a:endParaRPr lang="en-GB" altLang="ja-JP" sz="2202"/>
          </a:p>
          <a:p>
            <a:pPr algn="l"/>
            <a:r>
              <a:rPr lang="ja-JP" altLang="en-US" sz="2202"/>
              <a:t>お客様からのフィードバックの収集、社内ルールの浸透度確認の小テスト、社内イベントの計画、各種申請の入力フォームとして利用できます。</a:t>
            </a:r>
            <a:endParaRPr kumimoji="1" lang="ja-JP" altLang="en-US" sz="2202"/>
          </a:p>
        </p:txBody>
      </p:sp>
      <p:grpSp>
        <p:nvGrpSpPr>
          <p:cNvPr id="11" name="グループ化 10">
            <a:extLst>
              <a:ext uri="{FF2B5EF4-FFF2-40B4-BE49-F238E27FC236}">
                <a16:creationId xmlns:a16="http://schemas.microsoft.com/office/drawing/2014/main" id="{B9727A96-683B-4859-9611-74E79A624918}"/>
              </a:ext>
            </a:extLst>
          </p:cNvPr>
          <p:cNvGrpSpPr/>
          <p:nvPr/>
        </p:nvGrpSpPr>
        <p:grpSpPr>
          <a:xfrm>
            <a:off x="4261482" y="2366656"/>
            <a:ext cx="2855742" cy="3532545"/>
            <a:chOff x="4349950" y="2366656"/>
            <a:chExt cx="2855742" cy="3532545"/>
          </a:xfrm>
        </p:grpSpPr>
        <p:pic>
          <p:nvPicPr>
            <p:cNvPr id="23" name="図 22" descr="画面の領域">
              <a:extLst>
                <a:ext uri="{FF2B5EF4-FFF2-40B4-BE49-F238E27FC236}">
                  <a16:creationId xmlns:a16="http://schemas.microsoft.com/office/drawing/2014/main" id="{BFD9FD70-DD71-4EC3-83D4-2CD25431487F}"/>
                </a:ext>
              </a:extLst>
            </p:cNvPr>
            <p:cNvPicPr>
              <a:picLocks noChangeAspect="1"/>
            </p:cNvPicPr>
            <p:nvPr/>
          </p:nvPicPr>
          <p:blipFill rotWithShape="1">
            <a:blip r:embed="rId3">
              <a:extLst>
                <a:ext uri="{28A0092B-C50C-407E-A947-70E740481C1C}">
                  <a14:useLocalDpi xmlns:a14="http://schemas.microsoft.com/office/drawing/2010/main" val="0"/>
                </a:ext>
              </a:extLst>
            </a:blip>
            <a:srcRect t="1683"/>
            <a:stretch/>
          </p:blipFill>
          <p:spPr>
            <a:xfrm>
              <a:off x="4349950" y="2366656"/>
              <a:ext cx="2855742" cy="3173224"/>
            </a:xfrm>
            <a:prstGeom prst="rect">
              <a:avLst/>
            </a:prstGeom>
            <a:ln>
              <a:solidFill>
                <a:schemeClr val="tx1"/>
              </a:solidFill>
            </a:ln>
            <a:effectLst/>
          </p:spPr>
        </p:pic>
        <p:pic>
          <p:nvPicPr>
            <p:cNvPr id="24" name="図 23" descr="画面の領域">
              <a:extLst>
                <a:ext uri="{FF2B5EF4-FFF2-40B4-BE49-F238E27FC236}">
                  <a16:creationId xmlns:a16="http://schemas.microsoft.com/office/drawing/2014/main" id="{90A76F20-9117-4C14-9CCB-9053BB6A1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730" y="3353353"/>
              <a:ext cx="1270962" cy="2545848"/>
            </a:xfrm>
            <a:prstGeom prst="rect">
              <a:avLst/>
            </a:prstGeom>
            <a:ln>
              <a:solidFill>
                <a:schemeClr val="tx1"/>
              </a:solidFill>
            </a:ln>
            <a:effectLst/>
          </p:spPr>
        </p:pic>
      </p:grpSp>
      <p:grpSp>
        <p:nvGrpSpPr>
          <p:cNvPr id="49" name="グループ化 48">
            <a:extLst>
              <a:ext uri="{FF2B5EF4-FFF2-40B4-BE49-F238E27FC236}">
                <a16:creationId xmlns:a16="http://schemas.microsoft.com/office/drawing/2014/main" id="{C9FF775D-9843-45E9-B104-132A866781C1}"/>
              </a:ext>
            </a:extLst>
          </p:cNvPr>
          <p:cNvGrpSpPr/>
          <p:nvPr/>
        </p:nvGrpSpPr>
        <p:grpSpPr>
          <a:xfrm>
            <a:off x="848200" y="2366656"/>
            <a:ext cx="2970961" cy="3531723"/>
            <a:chOff x="848200" y="2367478"/>
            <a:chExt cx="2970961" cy="3531723"/>
          </a:xfrm>
        </p:grpSpPr>
        <p:pic>
          <p:nvPicPr>
            <p:cNvPr id="41" name="コンテンツ プレースホルダー 8" descr="画面の領域">
              <a:extLst>
                <a:ext uri="{FF2B5EF4-FFF2-40B4-BE49-F238E27FC236}">
                  <a16:creationId xmlns:a16="http://schemas.microsoft.com/office/drawing/2014/main" id="{59A71395-D937-4A53-B381-59B90148D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53" y="2367478"/>
              <a:ext cx="2962808" cy="3173868"/>
            </a:xfrm>
            <a:prstGeom prst="rect">
              <a:avLst/>
            </a:prstGeom>
            <a:ln>
              <a:solidFill>
                <a:schemeClr val="tx1"/>
              </a:solidFill>
            </a:ln>
            <a:effectLst/>
          </p:spPr>
        </p:pic>
        <p:pic>
          <p:nvPicPr>
            <p:cNvPr id="42" name="図 41" descr="画面の領域">
              <a:extLst>
                <a:ext uri="{FF2B5EF4-FFF2-40B4-BE49-F238E27FC236}">
                  <a16:creationId xmlns:a16="http://schemas.microsoft.com/office/drawing/2014/main" id="{DAF858EF-C890-4C91-9492-4BB9279AC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200" y="5610275"/>
              <a:ext cx="2962808" cy="288926"/>
            </a:xfrm>
            <a:prstGeom prst="rect">
              <a:avLst/>
            </a:prstGeom>
            <a:ln>
              <a:solidFill>
                <a:schemeClr val="tx1"/>
              </a:solidFill>
            </a:ln>
            <a:effectLst/>
          </p:spPr>
        </p:pic>
      </p:grpSp>
      <p:sp>
        <p:nvSpPr>
          <p:cNvPr id="4" name="正方形/長方形 3">
            <a:extLst>
              <a:ext uri="{FF2B5EF4-FFF2-40B4-BE49-F238E27FC236}">
                <a16:creationId xmlns:a16="http://schemas.microsoft.com/office/drawing/2014/main" id="{358B5B9B-17D1-4551-A140-7CC18B175560}"/>
              </a:ext>
            </a:extLst>
          </p:cNvPr>
          <p:cNvSpPr/>
          <p:nvPr/>
        </p:nvSpPr>
        <p:spPr>
          <a:xfrm>
            <a:off x="856353" y="6035757"/>
            <a:ext cx="2954655" cy="646331"/>
          </a:xfrm>
          <a:prstGeom prst="rect">
            <a:avLst/>
          </a:prstGeom>
          <a:solidFill>
            <a:schemeClr val="bg1">
              <a:lumMod val="85000"/>
            </a:schemeClr>
          </a:solidFill>
        </p:spPr>
        <p:txBody>
          <a:bodyPr wrap="none">
            <a:spAutoFit/>
          </a:bodyPr>
          <a:lstStyle/>
          <a:p>
            <a:r>
              <a:rPr lang="ja-JP" altLang="en-US">
                <a:solidFill>
                  <a:schemeClr val="tx1">
                    <a:lumMod val="95000"/>
                    <a:lumOff val="5000"/>
                  </a:schemeClr>
                </a:solidFill>
              </a:rPr>
              <a:t>ブラウザ上で手軽に質問や</a:t>
            </a:r>
            <a:endParaRPr lang="en-GB" altLang="ja-JP">
              <a:solidFill>
                <a:schemeClr val="tx1">
                  <a:lumMod val="95000"/>
                  <a:lumOff val="5000"/>
                </a:schemeClr>
              </a:solidFill>
            </a:endParaRPr>
          </a:p>
          <a:p>
            <a:r>
              <a:rPr lang="ja-JP" altLang="en-US">
                <a:solidFill>
                  <a:schemeClr val="tx1">
                    <a:lumMod val="95000"/>
                    <a:lumOff val="5000"/>
                  </a:schemeClr>
                </a:solidFill>
              </a:rPr>
              <a:t>入力項目を作成</a:t>
            </a:r>
            <a:endParaRPr lang="en-GB">
              <a:solidFill>
                <a:schemeClr val="tx1">
                  <a:lumMod val="95000"/>
                  <a:lumOff val="5000"/>
                </a:schemeClr>
              </a:solidFill>
            </a:endParaRPr>
          </a:p>
        </p:txBody>
      </p:sp>
      <p:sp>
        <p:nvSpPr>
          <p:cNvPr id="44" name="正方形/長方形 43">
            <a:extLst>
              <a:ext uri="{FF2B5EF4-FFF2-40B4-BE49-F238E27FC236}">
                <a16:creationId xmlns:a16="http://schemas.microsoft.com/office/drawing/2014/main" id="{F7A0D65D-23CC-4585-B5E0-D7F6B5EB34DE}"/>
              </a:ext>
            </a:extLst>
          </p:cNvPr>
          <p:cNvSpPr/>
          <p:nvPr/>
        </p:nvSpPr>
        <p:spPr>
          <a:xfrm>
            <a:off x="4212026" y="6035578"/>
            <a:ext cx="2954655" cy="646331"/>
          </a:xfrm>
          <a:prstGeom prst="rect">
            <a:avLst/>
          </a:prstGeom>
          <a:solidFill>
            <a:schemeClr val="bg1">
              <a:lumMod val="85000"/>
            </a:schemeClr>
          </a:solidFill>
        </p:spPr>
        <p:txBody>
          <a:bodyPr wrap="none">
            <a:spAutoFit/>
          </a:bodyPr>
          <a:lstStyle/>
          <a:p>
            <a:r>
              <a:rPr lang="ja-JP" altLang="en-US" b="1">
                <a:solidFill>
                  <a:srgbClr val="0077FF"/>
                </a:solidFill>
              </a:rPr>
              <a:t>マルチデバイスに対応した</a:t>
            </a:r>
            <a:endParaRPr lang="en-GB" altLang="ja-JP" b="1">
              <a:solidFill>
                <a:srgbClr val="0077FF"/>
              </a:solidFill>
            </a:endParaRPr>
          </a:p>
          <a:p>
            <a:r>
              <a:rPr lang="ja-JP" altLang="en-US" b="1">
                <a:solidFill>
                  <a:srgbClr val="0077FF"/>
                </a:solidFill>
              </a:rPr>
              <a:t>画面を自動で生成</a:t>
            </a:r>
            <a:endParaRPr lang="en-GB" b="1">
              <a:solidFill>
                <a:srgbClr val="0077FF"/>
              </a:solidFill>
            </a:endParaRPr>
          </a:p>
        </p:txBody>
      </p:sp>
      <p:sp>
        <p:nvSpPr>
          <p:cNvPr id="46" name="正方形/長方形 45">
            <a:extLst>
              <a:ext uri="{FF2B5EF4-FFF2-40B4-BE49-F238E27FC236}">
                <a16:creationId xmlns:a16="http://schemas.microsoft.com/office/drawing/2014/main" id="{C9643AC1-C03B-43CE-B9D2-0FA3CA6CC175}"/>
              </a:ext>
            </a:extLst>
          </p:cNvPr>
          <p:cNvSpPr/>
          <p:nvPr/>
        </p:nvSpPr>
        <p:spPr>
          <a:xfrm>
            <a:off x="7578646" y="5758579"/>
            <a:ext cx="4227376" cy="923330"/>
          </a:xfrm>
          <a:prstGeom prst="rect">
            <a:avLst/>
          </a:prstGeom>
          <a:solidFill>
            <a:schemeClr val="bg1">
              <a:lumMod val="85000"/>
            </a:schemeClr>
          </a:solidFill>
        </p:spPr>
        <p:txBody>
          <a:bodyPr wrap="square">
            <a:spAutoFit/>
          </a:bodyPr>
          <a:lstStyle/>
          <a:p>
            <a:r>
              <a:rPr lang="ja-JP" altLang="en-US">
                <a:solidFill>
                  <a:schemeClr val="tx1">
                    <a:lumMod val="95000"/>
                    <a:lumOff val="5000"/>
                  </a:schemeClr>
                </a:solidFill>
              </a:rPr>
              <a:t>アンケート結果は自動で可視化</a:t>
            </a:r>
            <a:endParaRPr lang="en-GB" altLang="ja-JP">
              <a:solidFill>
                <a:schemeClr val="tx1">
                  <a:lumMod val="95000"/>
                  <a:lumOff val="5000"/>
                </a:schemeClr>
              </a:solidFill>
            </a:endParaRPr>
          </a:p>
          <a:p>
            <a:r>
              <a:rPr lang="en-US" altLang="ja-JP">
                <a:solidFill>
                  <a:schemeClr val="tx1">
                    <a:lumMod val="95000"/>
                    <a:lumOff val="5000"/>
                  </a:schemeClr>
                </a:solidFill>
              </a:rPr>
              <a:t>Excel </a:t>
            </a:r>
            <a:r>
              <a:rPr lang="ja-JP" altLang="en-US">
                <a:solidFill>
                  <a:schemeClr val="tx1">
                    <a:lumMod val="95000"/>
                    <a:lumOff val="5000"/>
                  </a:schemeClr>
                </a:solidFill>
              </a:rPr>
              <a:t>に集計データを出力可能</a:t>
            </a:r>
            <a:endParaRPr lang="en-GB" altLang="ja-JP">
              <a:solidFill>
                <a:schemeClr val="tx1">
                  <a:lumMod val="95000"/>
                  <a:lumOff val="5000"/>
                </a:schemeClr>
              </a:solidFill>
            </a:endParaRPr>
          </a:p>
          <a:p>
            <a:r>
              <a:rPr lang="ja-JP" altLang="en-US" b="1">
                <a:solidFill>
                  <a:srgbClr val="0077FF"/>
                </a:solidFill>
              </a:rPr>
              <a:t>クロス分散分析も </a:t>
            </a:r>
            <a:r>
              <a:rPr lang="en-GB" altLang="ja-JP" b="1">
                <a:solidFill>
                  <a:srgbClr val="0077FF"/>
                </a:solidFill>
              </a:rPr>
              <a:t>Forms </a:t>
            </a:r>
            <a:r>
              <a:rPr lang="ja-JP" altLang="en-US" b="1">
                <a:solidFill>
                  <a:srgbClr val="0077FF"/>
                </a:solidFill>
              </a:rPr>
              <a:t>だけで実現</a:t>
            </a:r>
            <a:endParaRPr lang="en-GB" b="1">
              <a:solidFill>
                <a:srgbClr val="0077FF"/>
              </a:solidFill>
            </a:endParaRPr>
          </a:p>
        </p:txBody>
      </p:sp>
      <p:grpSp>
        <p:nvGrpSpPr>
          <p:cNvPr id="9" name="グループ化 8">
            <a:extLst>
              <a:ext uri="{FF2B5EF4-FFF2-40B4-BE49-F238E27FC236}">
                <a16:creationId xmlns:a16="http://schemas.microsoft.com/office/drawing/2014/main" id="{369A505B-2D2B-4E56-A295-B96A5729AC07}"/>
              </a:ext>
            </a:extLst>
          </p:cNvPr>
          <p:cNvGrpSpPr/>
          <p:nvPr/>
        </p:nvGrpSpPr>
        <p:grpSpPr>
          <a:xfrm>
            <a:off x="7636942" y="2366656"/>
            <a:ext cx="4114158" cy="3341252"/>
            <a:chOff x="7596120" y="2478684"/>
            <a:chExt cx="4114158" cy="3341252"/>
          </a:xfrm>
        </p:grpSpPr>
        <p:pic>
          <p:nvPicPr>
            <p:cNvPr id="45" name="図 44" descr="画面の領域">
              <a:extLst>
                <a:ext uri="{FF2B5EF4-FFF2-40B4-BE49-F238E27FC236}">
                  <a16:creationId xmlns:a16="http://schemas.microsoft.com/office/drawing/2014/main" id="{A338A7BD-90B7-4C9C-86D1-A235FF88872C}"/>
                </a:ext>
              </a:extLst>
            </p:cNvPr>
            <p:cNvPicPr>
              <a:picLocks noChangeAspect="1"/>
            </p:cNvPicPr>
            <p:nvPr/>
          </p:nvPicPr>
          <p:blipFill rotWithShape="1">
            <a:blip r:embed="rId7">
              <a:extLst>
                <a:ext uri="{28A0092B-C50C-407E-A947-70E740481C1C}">
                  <a14:useLocalDpi xmlns:a14="http://schemas.microsoft.com/office/drawing/2010/main" val="0"/>
                </a:ext>
              </a:extLst>
            </a:blip>
            <a:srcRect l="37122" t="17664" r="15709"/>
            <a:stretch/>
          </p:blipFill>
          <p:spPr>
            <a:xfrm>
              <a:off x="7596120" y="2478684"/>
              <a:ext cx="2792480" cy="2613238"/>
            </a:xfrm>
            <a:prstGeom prst="rect">
              <a:avLst/>
            </a:prstGeom>
            <a:ln>
              <a:solidFill>
                <a:schemeClr val="tx1"/>
              </a:solidFill>
            </a:ln>
            <a:effectLst/>
          </p:spPr>
        </p:pic>
        <p:pic>
          <p:nvPicPr>
            <p:cNvPr id="8" name="図 7">
              <a:extLst>
                <a:ext uri="{FF2B5EF4-FFF2-40B4-BE49-F238E27FC236}">
                  <a16:creationId xmlns:a16="http://schemas.microsoft.com/office/drawing/2014/main" id="{BF6E4411-5A43-424E-9A28-73B96C355F8A}"/>
                </a:ext>
              </a:extLst>
            </p:cNvPr>
            <p:cNvPicPr>
              <a:picLocks noChangeAspect="1"/>
            </p:cNvPicPr>
            <p:nvPr/>
          </p:nvPicPr>
          <p:blipFill>
            <a:blip r:embed="rId8"/>
            <a:stretch>
              <a:fillRect/>
            </a:stretch>
          </p:blipFill>
          <p:spPr>
            <a:xfrm>
              <a:off x="8766186" y="4503905"/>
              <a:ext cx="2944092" cy="1316031"/>
            </a:xfrm>
            <a:prstGeom prst="rect">
              <a:avLst/>
            </a:prstGeom>
            <a:ln>
              <a:solidFill>
                <a:schemeClr val="tx1"/>
              </a:solidFill>
            </a:ln>
          </p:spPr>
        </p:pic>
        <p:pic>
          <p:nvPicPr>
            <p:cNvPr id="48" name="図 47" descr="画面の領域">
              <a:extLst>
                <a:ext uri="{FF2B5EF4-FFF2-40B4-BE49-F238E27FC236}">
                  <a16:creationId xmlns:a16="http://schemas.microsoft.com/office/drawing/2014/main" id="{2C4DA0DF-5561-4AD6-96BE-A8D68B8ED8BF}"/>
                </a:ext>
              </a:extLst>
            </p:cNvPr>
            <p:cNvPicPr>
              <a:picLocks noChangeAspect="1"/>
            </p:cNvPicPr>
            <p:nvPr/>
          </p:nvPicPr>
          <p:blipFill rotWithShape="1">
            <a:blip r:embed="rId9">
              <a:extLst>
                <a:ext uri="{28A0092B-C50C-407E-A947-70E740481C1C}">
                  <a14:useLocalDpi xmlns:a14="http://schemas.microsoft.com/office/drawing/2010/main" val="0"/>
                </a:ext>
              </a:extLst>
            </a:blip>
            <a:srcRect l="1" r="46692" b="27493"/>
            <a:stretch/>
          </p:blipFill>
          <p:spPr>
            <a:xfrm>
              <a:off x="9851151" y="4265377"/>
              <a:ext cx="1855754" cy="438625"/>
            </a:xfrm>
            <a:prstGeom prst="rect">
              <a:avLst/>
            </a:prstGeom>
            <a:ln>
              <a:solidFill>
                <a:schemeClr val="tx1"/>
              </a:solidFill>
            </a:ln>
            <a:effectLst/>
          </p:spPr>
        </p:pic>
      </p:grpSp>
    </p:spTree>
    <p:extLst>
      <p:ext uri="{BB962C8B-B14F-4D97-AF65-F5344CB8AC3E}">
        <p14:creationId xmlns:p14="http://schemas.microsoft.com/office/powerpoint/2010/main" val="181309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チームでの </a:t>
            </a:r>
            <a:r>
              <a:rPr kumimoji="1" lang="en-US" altLang="ja-JP" sz="4400" err="1"/>
              <a:t>ToDo</a:t>
            </a:r>
            <a:r>
              <a:rPr kumimoji="1" lang="ja-JP" altLang="en-US" sz="4400"/>
              <a:t> 管理に </a:t>
            </a:r>
            <a:r>
              <a:rPr kumimoji="1" lang="en-US" altLang="ja-JP" sz="4400"/>
              <a:t>Planner</a:t>
            </a:r>
            <a:endParaRPr kumimoji="1" lang="ja-JP" altLang="en-US" sz="4400"/>
          </a:p>
        </p:txBody>
      </p:sp>
      <p:pic>
        <p:nvPicPr>
          <p:cNvPr id="4" name="図 3">
            <a:extLst>
              <a:ext uri="{FF2B5EF4-FFF2-40B4-BE49-F238E27FC236}">
                <a16:creationId xmlns:a16="http://schemas.microsoft.com/office/drawing/2014/main" id="{A5C340E8-4C02-439C-B918-95BCF785ECD2}"/>
              </a:ext>
            </a:extLst>
          </p:cNvPr>
          <p:cNvPicPr>
            <a:picLocks noChangeAspect="1"/>
          </p:cNvPicPr>
          <p:nvPr/>
        </p:nvPicPr>
        <p:blipFill>
          <a:blip r:embed="rId3"/>
          <a:stretch>
            <a:fillRect/>
          </a:stretch>
        </p:blipFill>
        <p:spPr>
          <a:xfrm>
            <a:off x="6171233" y="1485963"/>
            <a:ext cx="3980250" cy="2079591"/>
          </a:xfrm>
          <a:prstGeom prst="rect">
            <a:avLst/>
          </a:prstGeom>
          <a:ln>
            <a:solidFill>
              <a:schemeClr val="tx1"/>
            </a:solidFill>
          </a:ln>
        </p:spPr>
      </p:pic>
      <p:pic>
        <p:nvPicPr>
          <p:cNvPr id="9" name="図 8">
            <a:extLst>
              <a:ext uri="{FF2B5EF4-FFF2-40B4-BE49-F238E27FC236}">
                <a16:creationId xmlns:a16="http://schemas.microsoft.com/office/drawing/2014/main" id="{D93DBF7C-AD04-4173-A009-73AA439A7F81}"/>
              </a:ext>
            </a:extLst>
          </p:cNvPr>
          <p:cNvPicPr>
            <a:picLocks noChangeAspect="1"/>
          </p:cNvPicPr>
          <p:nvPr/>
        </p:nvPicPr>
        <p:blipFill>
          <a:blip r:embed="rId4"/>
          <a:stretch>
            <a:fillRect/>
          </a:stretch>
        </p:blipFill>
        <p:spPr>
          <a:xfrm>
            <a:off x="737748" y="1485963"/>
            <a:ext cx="4929885" cy="2960089"/>
          </a:xfrm>
          <a:prstGeom prst="rect">
            <a:avLst/>
          </a:prstGeom>
          <a:ln>
            <a:solidFill>
              <a:schemeClr val="tx1"/>
            </a:solidFill>
          </a:ln>
        </p:spPr>
      </p:pic>
      <p:pic>
        <p:nvPicPr>
          <p:cNvPr id="11" name="図 10">
            <a:extLst>
              <a:ext uri="{FF2B5EF4-FFF2-40B4-BE49-F238E27FC236}">
                <a16:creationId xmlns:a16="http://schemas.microsoft.com/office/drawing/2014/main" id="{AB53DEFA-AD7C-4D8B-B4A8-367D949991AF}"/>
              </a:ext>
            </a:extLst>
          </p:cNvPr>
          <p:cNvPicPr>
            <a:picLocks noChangeAspect="1"/>
          </p:cNvPicPr>
          <p:nvPr/>
        </p:nvPicPr>
        <p:blipFill>
          <a:blip r:embed="rId5"/>
          <a:stretch>
            <a:fillRect/>
          </a:stretch>
        </p:blipFill>
        <p:spPr>
          <a:xfrm>
            <a:off x="3355678" y="4051490"/>
            <a:ext cx="2311955" cy="1509471"/>
          </a:xfrm>
          <a:prstGeom prst="rect">
            <a:avLst/>
          </a:prstGeom>
          <a:ln>
            <a:solidFill>
              <a:schemeClr val="tx1"/>
            </a:solidFill>
          </a:ln>
        </p:spPr>
      </p:pic>
      <p:pic>
        <p:nvPicPr>
          <p:cNvPr id="14" name="図 13">
            <a:extLst>
              <a:ext uri="{FF2B5EF4-FFF2-40B4-BE49-F238E27FC236}">
                <a16:creationId xmlns:a16="http://schemas.microsoft.com/office/drawing/2014/main" id="{7165EB8A-0D7B-4F03-B3BD-44B1145717ED}"/>
              </a:ext>
            </a:extLst>
          </p:cNvPr>
          <p:cNvPicPr>
            <a:picLocks noChangeAspect="1"/>
          </p:cNvPicPr>
          <p:nvPr/>
        </p:nvPicPr>
        <p:blipFill>
          <a:blip r:embed="rId6"/>
          <a:stretch>
            <a:fillRect/>
          </a:stretch>
        </p:blipFill>
        <p:spPr>
          <a:xfrm>
            <a:off x="7068662" y="3487043"/>
            <a:ext cx="4385590" cy="2073918"/>
          </a:xfrm>
          <a:prstGeom prst="rect">
            <a:avLst/>
          </a:prstGeom>
          <a:ln>
            <a:solidFill>
              <a:schemeClr val="tx1"/>
            </a:solidFill>
          </a:ln>
        </p:spPr>
      </p:pic>
      <p:sp>
        <p:nvSpPr>
          <p:cNvPr id="19" name="正方形/長方形 18">
            <a:extLst>
              <a:ext uri="{FF2B5EF4-FFF2-40B4-BE49-F238E27FC236}">
                <a16:creationId xmlns:a16="http://schemas.microsoft.com/office/drawing/2014/main" id="{DE1EFEA5-F57D-402A-8068-F9ED0525461E}"/>
              </a:ext>
            </a:extLst>
          </p:cNvPr>
          <p:cNvSpPr/>
          <p:nvPr/>
        </p:nvSpPr>
        <p:spPr>
          <a:xfrm>
            <a:off x="737748" y="5712590"/>
            <a:ext cx="4929885" cy="646331"/>
          </a:xfrm>
          <a:prstGeom prst="rect">
            <a:avLst/>
          </a:prstGeom>
          <a:solidFill>
            <a:schemeClr val="bg1">
              <a:lumMod val="85000"/>
            </a:schemeClr>
          </a:solidFill>
        </p:spPr>
        <p:txBody>
          <a:bodyPr wrap="square">
            <a:spAutoFit/>
          </a:bodyPr>
          <a:lstStyle/>
          <a:p>
            <a:r>
              <a:rPr lang="ja-JP" altLang="en-US">
                <a:solidFill>
                  <a:schemeClr val="tx1">
                    <a:lumMod val="95000"/>
                    <a:lumOff val="5000"/>
                  </a:schemeClr>
                </a:solidFill>
              </a:rPr>
              <a:t>チーム内の </a:t>
            </a:r>
            <a:r>
              <a:rPr lang="en-GB" altLang="ja-JP" err="1">
                <a:solidFill>
                  <a:schemeClr val="tx1">
                    <a:lumMod val="95000"/>
                    <a:lumOff val="5000"/>
                  </a:schemeClr>
                </a:solidFill>
              </a:rPr>
              <a:t>Todo</a:t>
            </a:r>
            <a:r>
              <a:rPr lang="en-GB" altLang="ja-JP">
                <a:solidFill>
                  <a:schemeClr val="tx1">
                    <a:lumMod val="95000"/>
                    <a:lumOff val="5000"/>
                  </a:schemeClr>
                </a:solidFill>
              </a:rPr>
              <a:t> </a:t>
            </a:r>
            <a:r>
              <a:rPr lang="ja-JP" altLang="en-US">
                <a:solidFill>
                  <a:schemeClr val="tx1">
                    <a:lumMod val="95000"/>
                    <a:lumOff val="5000"/>
                  </a:schemeClr>
                </a:solidFill>
              </a:rPr>
              <a:t>を登録・可視化するサービス</a:t>
            </a:r>
            <a:endParaRPr lang="en-GB" altLang="ja-JP">
              <a:solidFill>
                <a:schemeClr val="tx1">
                  <a:lumMod val="95000"/>
                  <a:lumOff val="5000"/>
                </a:schemeClr>
              </a:solidFill>
            </a:endParaRPr>
          </a:p>
          <a:p>
            <a:r>
              <a:rPr lang="ja-JP" altLang="en-US" b="1">
                <a:solidFill>
                  <a:srgbClr val="0077FF"/>
                </a:solidFill>
              </a:rPr>
              <a:t>各ユーザーの進捗をみて各々の負荷もわかる</a:t>
            </a:r>
            <a:endParaRPr lang="en-GB" b="1">
              <a:solidFill>
                <a:srgbClr val="0077FF"/>
              </a:solidFill>
            </a:endParaRPr>
          </a:p>
        </p:txBody>
      </p:sp>
      <p:sp>
        <p:nvSpPr>
          <p:cNvPr id="20" name="正方形/長方形 19">
            <a:extLst>
              <a:ext uri="{FF2B5EF4-FFF2-40B4-BE49-F238E27FC236}">
                <a16:creationId xmlns:a16="http://schemas.microsoft.com/office/drawing/2014/main" id="{1944D2C5-6F02-4AC1-9439-79EFA27AB9A8}"/>
              </a:ext>
            </a:extLst>
          </p:cNvPr>
          <p:cNvSpPr/>
          <p:nvPr/>
        </p:nvSpPr>
        <p:spPr>
          <a:xfrm>
            <a:off x="6171233" y="5712591"/>
            <a:ext cx="5330349" cy="646331"/>
          </a:xfrm>
          <a:prstGeom prst="rect">
            <a:avLst/>
          </a:prstGeom>
          <a:solidFill>
            <a:schemeClr val="bg1">
              <a:lumMod val="85000"/>
            </a:schemeClr>
          </a:solidFill>
        </p:spPr>
        <p:txBody>
          <a:bodyPr wrap="square">
            <a:spAutoFit/>
          </a:bodyPr>
          <a:lstStyle/>
          <a:p>
            <a:r>
              <a:rPr lang="ja-JP" altLang="en-US"/>
              <a:t>自分のタスクだけを一覧でみたり</a:t>
            </a:r>
            <a:endParaRPr lang="en-GB" altLang="ja-JP"/>
          </a:p>
          <a:p>
            <a:r>
              <a:rPr lang="en-US" altLang="ja-JP" b="1">
                <a:solidFill>
                  <a:srgbClr val="0077FF"/>
                </a:solidFill>
              </a:rPr>
              <a:t>Teams</a:t>
            </a:r>
            <a:r>
              <a:rPr lang="ja-JP" altLang="en-US" b="1">
                <a:solidFill>
                  <a:srgbClr val="0077FF"/>
                </a:solidFill>
              </a:rPr>
              <a:t> のタブに貼り付けていつでも確認</a:t>
            </a:r>
            <a:endParaRPr lang="en-GB" b="1">
              <a:solidFill>
                <a:srgbClr val="0077FF"/>
              </a:solidFill>
            </a:endParaRPr>
          </a:p>
        </p:txBody>
      </p:sp>
    </p:spTree>
    <p:extLst>
      <p:ext uri="{BB962C8B-B14F-4D97-AF65-F5344CB8AC3E}">
        <p14:creationId xmlns:p14="http://schemas.microsoft.com/office/powerpoint/2010/main" val="2148569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372"/>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749782" y="6155080"/>
            <a:ext cx="10718107" cy="43088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r>
              <a:rPr lang="en-US" sz="700">
                <a:solidFill>
                  <a:srgbClr val="FFFFFF"/>
                </a:solidFill>
                <a:latin typeface="メイリオ" pitchFamily="50" charset="-128"/>
                <a:ea typeface="メイリオ" pitchFamily="50" charset="-128"/>
                <a:cs typeface="メイリオ" pitchFamily="50" charset="-128"/>
              </a:rPr>
              <a:t>© 2018 Microsoft Corporation. All rights reserved. </a:t>
            </a:r>
            <a:r>
              <a:rPr lang="en-US" sz="700" err="1">
                <a:solidFill>
                  <a:srgbClr val="FFFFFF"/>
                </a:solidFill>
                <a:latin typeface="メイリオ" pitchFamily="50" charset="-128"/>
                <a:ea typeface="メイリオ" pitchFamily="50" charset="-128"/>
                <a:cs typeface="メイリオ" pitchFamily="50" charset="-128"/>
              </a:rPr>
              <a:t>Microsoft、Windows、およびその他の製品名は、米国</a:t>
            </a:r>
            <a:r>
              <a:rPr lang="en-US" sz="700">
                <a:solidFill>
                  <a:srgbClr val="FFFFFF"/>
                </a:solidFill>
                <a:latin typeface="メイリオ" pitchFamily="50" charset="-128"/>
                <a:ea typeface="メイリオ" pitchFamily="50" charset="-128"/>
                <a:cs typeface="メイリオ" pitchFamily="50" charset="-128"/>
              </a:rPr>
              <a:t> Microsoft Corporation </a:t>
            </a:r>
            <a:r>
              <a:rPr lang="en-US" sz="700" err="1">
                <a:solidFill>
                  <a:srgbClr val="FFFFFF"/>
                </a:solidFill>
                <a:latin typeface="メイリオ" pitchFamily="50" charset="-128"/>
                <a:ea typeface="メイリオ" pitchFamily="50" charset="-128"/>
                <a:cs typeface="メイリオ" pitchFamily="50" charset="-128"/>
              </a:rPr>
              <a:t>の、米国およびその他の国における登録商標または商標です</a:t>
            </a:r>
            <a:r>
              <a:rPr lang="en-US" sz="700">
                <a:solidFill>
                  <a:srgbClr val="FFFFFF"/>
                </a:solidFill>
                <a:latin typeface="メイリオ" pitchFamily="50" charset="-128"/>
                <a:ea typeface="メイリオ" pitchFamily="50" charset="-128"/>
                <a:cs typeface="メイリオ" pitchFamily="50" charset="-128"/>
              </a:rPr>
              <a:t>。</a:t>
            </a:r>
          </a:p>
          <a:p>
            <a:r>
              <a:rPr lang="en-US" sz="700">
                <a:solidFill>
                  <a:srgbClr val="FFFFFF"/>
                </a:solidFill>
                <a:latin typeface="メイリオ" pitchFamily="50" charset="-128"/>
                <a:ea typeface="メイリオ" pitchFamily="50" charset="-128"/>
                <a:cs typeface="メイリオ" pitchFamily="50" charset="-128"/>
              </a:rPr>
              <a:t>ここに記載されている情報は、情報提供のみを目的としており、本プレゼンテーションの発表時点におけるマイクロソフトの見解を反映したものです。マイクロソフトは市場の変化に対応する必要があるため、記載された内容の実現に関するマイクロソフトの確約とは見なされないものとします。</a:t>
            </a:r>
            <a:br>
              <a:rPr lang="en-US" sz="700">
                <a:solidFill>
                  <a:srgbClr val="FFFFFF"/>
                </a:solidFill>
                <a:latin typeface="メイリオ" pitchFamily="50" charset="-128"/>
                <a:ea typeface="メイリオ" pitchFamily="50" charset="-128"/>
                <a:cs typeface="メイリオ" pitchFamily="50" charset="-128"/>
              </a:rPr>
            </a:br>
            <a:r>
              <a:rPr lang="en-US" sz="700">
                <a:solidFill>
                  <a:srgbClr val="FFFFFF"/>
                </a:solidFill>
                <a:latin typeface="メイリオ" pitchFamily="50" charset="-128"/>
                <a:ea typeface="メイリオ" pitchFamily="50" charset="-128"/>
                <a:cs typeface="メイリオ" pitchFamily="50" charset="-128"/>
              </a:rPr>
              <a:t>また、本プレゼンテーションの発表後は、提供される情報の正確性に関して、マイクロソフトはいかなる保証もいたしません。マイクロソフトは、本プレゼンテーションの情報に関して、明示、黙示、または法律の規定にかかわらず、一切の保証を行いません。</a:t>
            </a:r>
          </a:p>
        </p:txBody>
      </p:sp>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invGray">
          <a:xfrm>
            <a:off x="2291572" y="2142004"/>
            <a:ext cx="7634526"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23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ja-JP" altLang="en-US">
                <a:solidFill>
                  <a:schemeClr val="bg2">
                    <a:lumMod val="75000"/>
                  </a:schemeClr>
                </a:solidFill>
                <a:latin typeface="+mn-ea"/>
                <a:ea typeface="+mn-ea"/>
              </a:rPr>
              <a:t>今も多く残る書面での申請 </a:t>
            </a:r>
            <a:endParaRPr lang="en-GB">
              <a:solidFill>
                <a:schemeClr val="bg2">
                  <a:lumMod val="75000"/>
                </a:schemeClr>
              </a:solidFill>
              <a:latin typeface="+mn-ea"/>
              <a:ea typeface="+mn-ea"/>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508539" y="953779"/>
            <a:ext cx="2633947" cy="688256"/>
          </a:xfrm>
          <a:prstGeom prst="rect">
            <a:avLst/>
          </a:prstGeom>
          <a:solidFill>
            <a:schemeClr val="accent1"/>
          </a:solidFill>
        </p:spPr>
        <p:txBody>
          <a:bodyPr wrap="square" lIns="36000" tIns="36000" rIns="36000" bIns="36000" rtlCol="0">
            <a:spAutoFit/>
          </a:bodyPr>
          <a:lstStyle/>
          <a:p>
            <a:pPr algn="ctr"/>
            <a:r>
              <a:rPr lang="ja-JP" altLang="en-US" sz="4000" spc="-70">
                <a:solidFill>
                  <a:schemeClr val="bg1"/>
                </a:solidFill>
                <a:latin typeface="+mn-ea"/>
              </a:rPr>
              <a:t>お客様事例</a:t>
            </a:r>
            <a:endParaRPr lang="en-GB" altLang="ja-JP" sz="3600" spc="-70">
              <a:solidFill>
                <a:schemeClr val="bg1"/>
              </a:solidFill>
              <a:latin typeface="+mn-ea"/>
              <a:ea typeface="+mn-ea"/>
            </a:endParaRPr>
          </a:p>
        </p:txBody>
      </p:sp>
      <p:grpSp>
        <p:nvGrpSpPr>
          <p:cNvPr id="38" name="グループ化 37">
            <a:extLst>
              <a:ext uri="{FF2B5EF4-FFF2-40B4-BE49-F238E27FC236}">
                <a16:creationId xmlns:a16="http://schemas.microsoft.com/office/drawing/2014/main" id="{BE0033D7-1103-4D36-98B6-C863001241AC}"/>
              </a:ext>
            </a:extLst>
          </p:cNvPr>
          <p:cNvGrpSpPr/>
          <p:nvPr/>
        </p:nvGrpSpPr>
        <p:grpSpPr>
          <a:xfrm>
            <a:off x="5963678" y="1055864"/>
            <a:ext cx="1540077" cy="2089093"/>
            <a:chOff x="8611261" y="1311881"/>
            <a:chExt cx="1540077" cy="2089093"/>
          </a:xfrm>
        </p:grpSpPr>
        <p:grpSp>
          <p:nvGrpSpPr>
            <p:cNvPr id="37" name="グループ化 36">
              <a:extLst>
                <a:ext uri="{FF2B5EF4-FFF2-40B4-BE49-F238E27FC236}">
                  <a16:creationId xmlns:a16="http://schemas.microsoft.com/office/drawing/2014/main" id="{AEF3908B-CCD9-4A65-B110-0C6BBC4C7BF9}"/>
                </a:ext>
              </a:extLst>
            </p:cNvPr>
            <p:cNvGrpSpPr/>
            <p:nvPr/>
          </p:nvGrpSpPr>
          <p:grpSpPr>
            <a:xfrm>
              <a:off x="8759447" y="1311881"/>
              <a:ext cx="1243706" cy="1501264"/>
              <a:chOff x="8759447" y="1311881"/>
              <a:chExt cx="1243706" cy="1501264"/>
            </a:xfrm>
          </p:grpSpPr>
          <p:pic>
            <p:nvPicPr>
              <p:cNvPr id="16" name="グラフィックス 15" descr="ユーザー">
                <a:extLst>
                  <a:ext uri="{FF2B5EF4-FFF2-40B4-BE49-F238E27FC236}">
                    <a16:creationId xmlns:a16="http://schemas.microsoft.com/office/drawing/2014/main" id="{70E752EB-0543-4A2F-B66C-74A0E077B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4100" y="1898745"/>
                <a:ext cx="914400" cy="914400"/>
              </a:xfrm>
              <a:prstGeom prst="rect">
                <a:avLst/>
              </a:prstGeom>
            </p:spPr>
          </p:pic>
          <p:sp>
            <p:nvSpPr>
              <p:cNvPr id="33" name="テキスト ボックス 32">
                <a:extLst>
                  <a:ext uri="{FF2B5EF4-FFF2-40B4-BE49-F238E27FC236}">
                    <a16:creationId xmlns:a16="http://schemas.microsoft.com/office/drawing/2014/main" id="{940F7E36-8A43-46A2-A1C5-A801BC25E187}"/>
                  </a:ext>
                </a:extLst>
              </p:cNvPr>
              <p:cNvSpPr txBox="1"/>
              <p:nvPr/>
            </p:nvSpPr>
            <p:spPr>
              <a:xfrm>
                <a:off x="8759447" y="1311881"/>
                <a:ext cx="1243706"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grpSp>
        <p:sp>
          <p:nvSpPr>
            <p:cNvPr id="35" name="正方形/長方形 34">
              <a:extLst>
                <a:ext uri="{FF2B5EF4-FFF2-40B4-BE49-F238E27FC236}">
                  <a16:creationId xmlns:a16="http://schemas.microsoft.com/office/drawing/2014/main" id="{1C6637A2-0CCB-4368-9BB2-C244D4862E5D}"/>
                </a:ext>
              </a:extLst>
            </p:cNvPr>
            <p:cNvSpPr/>
            <p:nvPr/>
          </p:nvSpPr>
          <p:spPr>
            <a:xfrm>
              <a:off x="8611261" y="3000864"/>
              <a:ext cx="1540077" cy="400110"/>
            </a:xfrm>
            <a:prstGeom prst="rect">
              <a:avLst/>
            </a:prstGeom>
          </p:spPr>
          <p:txBody>
            <a:bodyPr wrap="square">
              <a:spAutoFit/>
            </a:bodyPr>
            <a:lstStyle/>
            <a:p>
              <a:pPr algn="ctr"/>
              <a:r>
                <a:rPr lang="ja-JP" altLang="en-US" sz="2000" b="1" spc="-70">
                  <a:solidFill>
                    <a:srgbClr val="0070C0"/>
                  </a:solidFill>
                  <a:latin typeface="+mn-ea"/>
                </a:rPr>
                <a:t>社内便</a:t>
              </a:r>
              <a:endParaRPr lang="en-GB" sz="2000" b="1" spc="-70">
                <a:solidFill>
                  <a:srgbClr val="0070C0"/>
                </a:solidFill>
                <a:latin typeface="+mn-ea"/>
              </a:endParaRPr>
            </a:p>
          </p:txBody>
        </p:sp>
      </p:grpSp>
      <p:grpSp>
        <p:nvGrpSpPr>
          <p:cNvPr id="11" name="グループ化 10">
            <a:extLst>
              <a:ext uri="{FF2B5EF4-FFF2-40B4-BE49-F238E27FC236}">
                <a16:creationId xmlns:a16="http://schemas.microsoft.com/office/drawing/2014/main" id="{C682F98B-19C9-4B63-B07D-DAAD37A53709}"/>
              </a:ext>
            </a:extLst>
          </p:cNvPr>
          <p:cNvGrpSpPr/>
          <p:nvPr/>
        </p:nvGrpSpPr>
        <p:grpSpPr>
          <a:xfrm>
            <a:off x="9851904" y="1040015"/>
            <a:ext cx="1980615" cy="2383625"/>
            <a:chOff x="9899878" y="1449041"/>
            <a:chExt cx="1980615" cy="2383625"/>
          </a:xfrm>
        </p:grpSpPr>
        <p:grpSp>
          <p:nvGrpSpPr>
            <p:cNvPr id="40" name="グループ化 39">
              <a:extLst>
                <a:ext uri="{FF2B5EF4-FFF2-40B4-BE49-F238E27FC236}">
                  <a16:creationId xmlns:a16="http://schemas.microsoft.com/office/drawing/2014/main" id="{7227FBAC-9121-4C97-8DF4-81521A19D5E9}"/>
                </a:ext>
              </a:extLst>
            </p:cNvPr>
            <p:cNvGrpSpPr/>
            <p:nvPr/>
          </p:nvGrpSpPr>
          <p:grpSpPr>
            <a:xfrm>
              <a:off x="9899878" y="1449041"/>
              <a:ext cx="1980615" cy="2383625"/>
              <a:chOff x="10048700" y="1334635"/>
              <a:chExt cx="1980615" cy="2383625"/>
            </a:xfrm>
          </p:grpSpPr>
          <p:sp>
            <p:nvSpPr>
              <p:cNvPr id="36" name="テキスト ボックス 35">
                <a:extLst>
                  <a:ext uri="{FF2B5EF4-FFF2-40B4-BE49-F238E27FC236}">
                    <a16:creationId xmlns:a16="http://schemas.microsoft.com/office/drawing/2014/main" id="{B477741C-304A-40F2-B4C3-49FB904CB14C}"/>
                  </a:ext>
                </a:extLst>
              </p:cNvPr>
              <p:cNvSpPr txBox="1"/>
              <p:nvPr/>
            </p:nvSpPr>
            <p:spPr>
              <a:xfrm>
                <a:off x="10383652" y="1334635"/>
                <a:ext cx="1429107"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作業登録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10048700" y="3010374"/>
                <a:ext cx="1980615" cy="707886"/>
              </a:xfrm>
              <a:prstGeom prst="rect">
                <a:avLst/>
              </a:prstGeom>
            </p:spPr>
            <p:txBody>
              <a:bodyPr wrap="square">
                <a:spAutoFit/>
              </a:bodyPr>
              <a:lstStyle/>
              <a:p>
                <a:pPr algn="ctr"/>
                <a:r>
                  <a:rPr lang="ja-JP" altLang="en-US" sz="2000" b="1" spc="-70">
                    <a:solidFill>
                      <a:srgbClr val="0070C0"/>
                    </a:solidFill>
                    <a:latin typeface="+mn-ea"/>
                  </a:rPr>
                  <a:t>データベース</a:t>
                </a:r>
                <a:br>
                  <a:rPr lang="en-GB" altLang="ja-JP" sz="2000" b="1" spc="-70">
                    <a:solidFill>
                      <a:srgbClr val="0070C0"/>
                    </a:solidFill>
                    <a:latin typeface="+mn-ea"/>
                  </a:rPr>
                </a:br>
                <a:r>
                  <a:rPr lang="en-GB" altLang="ja-JP" sz="2000" b="1" spc="-70">
                    <a:solidFill>
                      <a:srgbClr val="0070C0"/>
                    </a:solidFill>
                    <a:latin typeface="+mn-ea"/>
                  </a:rPr>
                  <a:t>Access</a:t>
                </a:r>
                <a:endParaRPr lang="en-GB" sz="2000" b="1" spc="-100">
                  <a:solidFill>
                    <a:srgbClr val="0070C0"/>
                  </a:solidFill>
                  <a:latin typeface="+mn-ea"/>
                </a:endParaRPr>
              </a:p>
            </p:txBody>
          </p:sp>
        </p:grpSp>
        <p:pic>
          <p:nvPicPr>
            <p:cNvPr id="7" name="グラフィックス 6" descr="テーブル">
              <a:extLst>
                <a:ext uri="{FF2B5EF4-FFF2-40B4-BE49-F238E27FC236}">
                  <a16:creationId xmlns:a16="http://schemas.microsoft.com/office/drawing/2014/main" id="{C7F16C65-0884-4C02-A3DC-EA1133734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2985" y="1981665"/>
              <a:ext cx="914400" cy="914400"/>
            </a:xfrm>
            <a:prstGeom prst="rect">
              <a:avLst/>
            </a:prstGeom>
          </p:spPr>
        </p:pic>
      </p:grpSp>
      <p:grpSp>
        <p:nvGrpSpPr>
          <p:cNvPr id="9" name="グループ化 8">
            <a:extLst>
              <a:ext uri="{FF2B5EF4-FFF2-40B4-BE49-F238E27FC236}">
                <a16:creationId xmlns:a16="http://schemas.microsoft.com/office/drawing/2014/main" id="{AAF36271-4B0A-4D11-9FA8-ABB2364FE132}"/>
              </a:ext>
            </a:extLst>
          </p:cNvPr>
          <p:cNvGrpSpPr/>
          <p:nvPr/>
        </p:nvGrpSpPr>
        <p:grpSpPr>
          <a:xfrm>
            <a:off x="7876385" y="1040015"/>
            <a:ext cx="1669193" cy="2084315"/>
            <a:chOff x="5987175" y="1460374"/>
            <a:chExt cx="1669193" cy="2084315"/>
          </a:xfrm>
        </p:grpSpPr>
        <p:sp>
          <p:nvSpPr>
            <p:cNvPr id="19" name="テキスト ボックス 18">
              <a:extLst>
                <a:ext uri="{FF2B5EF4-FFF2-40B4-BE49-F238E27FC236}">
                  <a16:creationId xmlns:a16="http://schemas.microsoft.com/office/drawing/2014/main" id="{93CBCDDD-6A45-4B1C-B4F1-D89375D48D6D}"/>
                </a:ext>
              </a:extLst>
            </p:cNvPr>
            <p:cNvSpPr txBox="1"/>
            <p:nvPr/>
          </p:nvSpPr>
          <p:spPr>
            <a:xfrm>
              <a:off x="5987175" y="1460374"/>
              <a:ext cx="1669193"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pic>
          <p:nvPicPr>
            <p:cNvPr id="47" name="グラフィックス 46" descr="ユーザー">
              <a:extLst>
                <a:ext uri="{FF2B5EF4-FFF2-40B4-BE49-F238E27FC236}">
                  <a16:creationId xmlns:a16="http://schemas.microsoft.com/office/drawing/2014/main" id="{638542B8-9CAF-4D49-972D-B34F9CD33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1419" y="2042460"/>
              <a:ext cx="914400" cy="914400"/>
            </a:xfrm>
            <a:prstGeom prst="rect">
              <a:avLst/>
            </a:prstGeom>
          </p:spPr>
        </p:pic>
        <p:sp>
          <p:nvSpPr>
            <p:cNvPr id="48" name="正方形/長方形 47">
              <a:extLst>
                <a:ext uri="{FF2B5EF4-FFF2-40B4-BE49-F238E27FC236}">
                  <a16:creationId xmlns:a16="http://schemas.microsoft.com/office/drawing/2014/main" id="{0B178C9E-FB00-48DD-AEA7-96574E02CCF6}"/>
                </a:ext>
              </a:extLst>
            </p:cNvPr>
            <p:cNvSpPr/>
            <p:nvPr/>
          </p:nvSpPr>
          <p:spPr>
            <a:xfrm>
              <a:off x="6018581" y="3144579"/>
              <a:ext cx="1540077" cy="400110"/>
            </a:xfrm>
            <a:prstGeom prst="rect">
              <a:avLst/>
            </a:prstGeom>
          </p:spPr>
          <p:txBody>
            <a:bodyPr wrap="square">
              <a:spAutoFit/>
            </a:bodyPr>
            <a:lstStyle/>
            <a:p>
              <a:pPr algn="ctr"/>
              <a:r>
                <a:rPr lang="ja-JP" altLang="en-US" sz="2000" b="1" spc="-70">
                  <a:solidFill>
                    <a:srgbClr val="0070C0"/>
                  </a:solidFill>
                  <a:latin typeface="+mn-ea"/>
                </a:rPr>
                <a:t>判子など</a:t>
              </a:r>
              <a:endParaRPr lang="en-GB" sz="2000" b="1" spc="-70">
                <a:solidFill>
                  <a:srgbClr val="0070C0"/>
                </a:solidFill>
                <a:latin typeface="+mn-ea"/>
              </a:endParaRPr>
            </a:p>
          </p:txBody>
        </p:sp>
      </p:grpSp>
      <p:grpSp>
        <p:nvGrpSpPr>
          <p:cNvPr id="15" name="グループ化 14">
            <a:extLst>
              <a:ext uri="{FF2B5EF4-FFF2-40B4-BE49-F238E27FC236}">
                <a16:creationId xmlns:a16="http://schemas.microsoft.com/office/drawing/2014/main" id="{73D35810-7993-47BA-ABF5-63ADEDA42EF7}"/>
              </a:ext>
            </a:extLst>
          </p:cNvPr>
          <p:cNvGrpSpPr/>
          <p:nvPr/>
        </p:nvGrpSpPr>
        <p:grpSpPr>
          <a:xfrm>
            <a:off x="3752478" y="1056168"/>
            <a:ext cx="1838571" cy="2361128"/>
            <a:chOff x="3660786" y="1460374"/>
            <a:chExt cx="1838571" cy="2361128"/>
          </a:xfrm>
        </p:grpSpPr>
        <p:sp>
          <p:nvSpPr>
            <p:cNvPr id="6" name="テキスト ボックス 5">
              <a:extLst>
                <a:ext uri="{FF2B5EF4-FFF2-40B4-BE49-F238E27FC236}">
                  <a16:creationId xmlns:a16="http://schemas.microsoft.com/office/drawing/2014/main" id="{17754F72-9B7F-41AD-9212-6728171D0C0F}"/>
                </a:ext>
              </a:extLst>
            </p:cNvPr>
            <p:cNvSpPr txBox="1"/>
            <p:nvPr/>
          </p:nvSpPr>
          <p:spPr>
            <a:xfrm>
              <a:off x="3677456" y="3133246"/>
              <a:ext cx="1805230" cy="688256"/>
            </a:xfrm>
            <a:prstGeom prst="rect">
              <a:avLst/>
            </a:prstGeom>
            <a:noFill/>
          </p:spPr>
          <p:txBody>
            <a:bodyPr wrap="none" lIns="36000" tIns="36000" rIns="36000" bIns="36000" rtlCol="0">
              <a:spAutoFit/>
            </a:bodyPr>
            <a:lstStyle/>
            <a:p>
              <a:pPr algn="ctr"/>
              <a:r>
                <a:rPr lang="en-US" altLang="ja-JP" sz="2000" b="1" spc="-70">
                  <a:solidFill>
                    <a:srgbClr val="0070C0"/>
                  </a:solidFill>
                  <a:latin typeface="+mn-ea"/>
                </a:rPr>
                <a:t>Excel </a:t>
              </a:r>
              <a:r>
                <a:rPr lang="ja-JP" altLang="en-US" sz="2000" b="1" spc="-70">
                  <a:solidFill>
                    <a:srgbClr val="0070C0"/>
                  </a:solidFill>
                  <a:latin typeface="+mn-ea"/>
                </a:rPr>
                <a:t>や</a:t>
              </a:r>
              <a:r>
                <a:rPr lang="en-US" altLang="ja-JP" sz="2000" b="1" spc="-70">
                  <a:solidFill>
                    <a:srgbClr val="0070C0"/>
                  </a:solidFill>
                  <a:latin typeface="+mn-ea"/>
                </a:rPr>
                <a:t> </a:t>
              </a:r>
              <a:endParaRPr lang="en-GB" altLang="ja-JP" sz="2000" b="1" spc="-70">
                <a:solidFill>
                  <a:srgbClr val="0070C0"/>
                </a:solidFill>
                <a:latin typeface="+mn-ea"/>
              </a:endParaRPr>
            </a:p>
            <a:p>
              <a:pPr algn="ctr"/>
              <a:r>
                <a:rPr lang="ja-JP" altLang="en-US" sz="2000" b="1" spc="-70">
                  <a:solidFill>
                    <a:srgbClr val="0070C0"/>
                  </a:solidFill>
                  <a:latin typeface="+mn-ea"/>
                </a:rPr>
                <a:t>専用の申請用紙</a:t>
              </a:r>
              <a:endParaRPr lang="en-GB" sz="2000" b="1" spc="-70">
                <a:solidFill>
                  <a:srgbClr val="0070C0"/>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660786" y="1460374"/>
              <a:ext cx="1838571" cy="442035"/>
            </a:xfrm>
            <a:prstGeom prst="rect">
              <a:avLst/>
            </a:prstGeom>
            <a:solidFill>
              <a:schemeClr val="accent1"/>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pic>
          <p:nvPicPr>
            <p:cNvPr id="14" name="グラフィックス 13" descr="鉛筆">
              <a:extLst>
                <a:ext uri="{FF2B5EF4-FFF2-40B4-BE49-F238E27FC236}">
                  <a16:creationId xmlns:a16="http://schemas.microsoft.com/office/drawing/2014/main" id="{36D7F86E-921C-4205-8D09-9C7B209F6E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8939" y="2107797"/>
              <a:ext cx="833433" cy="833433"/>
            </a:xfrm>
            <a:prstGeom prst="rect">
              <a:avLst/>
            </a:prstGeom>
          </p:spPr>
        </p:pic>
      </p:grpSp>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591049" y="127688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545578" y="126103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355570" y="126103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B1652F90-D253-4FA1-B4FD-02F010CF3E9F}"/>
              </a:ext>
            </a:extLst>
          </p:cNvPr>
          <p:cNvGrpSpPr/>
          <p:nvPr/>
        </p:nvGrpSpPr>
        <p:grpSpPr>
          <a:xfrm>
            <a:off x="3536156" y="3764749"/>
            <a:ext cx="2242824" cy="1514475"/>
            <a:chOff x="3719804" y="4314829"/>
            <a:chExt cx="1871245" cy="1514475"/>
          </a:xfrm>
        </p:grpSpPr>
        <p:sp>
          <p:nvSpPr>
            <p:cNvPr id="3" name="吹き出し: 四角形 2">
              <a:extLst>
                <a:ext uri="{FF2B5EF4-FFF2-40B4-BE49-F238E27FC236}">
                  <a16:creationId xmlns:a16="http://schemas.microsoft.com/office/drawing/2014/main" id="{EB36AFFF-D22E-4E24-A233-7708C6300134}"/>
                </a:ext>
              </a:extLst>
            </p:cNvPr>
            <p:cNvSpPr/>
            <p:nvPr/>
          </p:nvSpPr>
          <p:spPr bwMode="auto">
            <a:xfrm>
              <a:off x="3719804" y="4314829"/>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32" name="テキスト ボックス 31">
              <a:extLst>
                <a:ext uri="{FF2B5EF4-FFF2-40B4-BE49-F238E27FC236}">
                  <a16:creationId xmlns:a16="http://schemas.microsoft.com/office/drawing/2014/main" id="{92A7FE94-327A-40F1-AA94-9428AAAB837B}"/>
                </a:ext>
              </a:extLst>
            </p:cNvPr>
            <p:cNvSpPr txBox="1"/>
            <p:nvPr/>
          </p:nvSpPr>
          <p:spPr>
            <a:xfrm>
              <a:off x="3752812" y="4467069"/>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新規申請や</a:t>
              </a:r>
              <a:endParaRPr lang="en-GB" altLang="ja-JP" sz="2000" spc="-70">
                <a:solidFill>
                  <a:schemeClr val="bg1"/>
                </a:solidFill>
                <a:latin typeface="+mn-ea"/>
              </a:endParaRPr>
            </a:p>
            <a:p>
              <a:pPr algn="ctr"/>
              <a:r>
                <a:rPr lang="ja-JP" altLang="en-US" sz="2000" spc="-70">
                  <a:solidFill>
                    <a:schemeClr val="bg1"/>
                  </a:solidFill>
                  <a:latin typeface="+mn-ea"/>
                </a:rPr>
                <a:t>書き直しのたび</a:t>
              </a:r>
              <a:endParaRPr lang="en-GB" altLang="ja-JP" sz="2000" spc="-70">
                <a:solidFill>
                  <a:schemeClr val="bg1"/>
                </a:solidFill>
                <a:latin typeface="+mn-ea"/>
              </a:endParaRPr>
            </a:p>
            <a:p>
              <a:pPr algn="ctr"/>
              <a:r>
                <a:rPr lang="ja-JP" altLang="en-US" sz="2000" spc="-70">
                  <a:solidFill>
                    <a:schemeClr val="bg1"/>
                  </a:solidFill>
                  <a:latin typeface="+mn-ea"/>
                </a:rPr>
                <a:t>用紙を印刷する</a:t>
              </a:r>
              <a:endParaRPr lang="en-GB" altLang="ja-JP" sz="2000" spc="-70">
                <a:solidFill>
                  <a:schemeClr val="bg1"/>
                </a:solidFill>
                <a:latin typeface="+mn-ea"/>
              </a:endParaRPr>
            </a:p>
            <a:p>
              <a:pPr algn="ctr"/>
              <a:r>
                <a:rPr lang="ja-JP" altLang="en-US" sz="2000" b="1" spc="-70">
                  <a:solidFill>
                    <a:schemeClr val="bg1"/>
                  </a:solidFill>
                  <a:latin typeface="+mn-ea"/>
                </a:rPr>
                <a:t>紙を多く消費</a:t>
              </a:r>
              <a:endParaRPr lang="en-GB" altLang="ja-JP" sz="2000" b="1" spc="-70">
                <a:solidFill>
                  <a:schemeClr val="bg1"/>
                </a:solidFill>
                <a:latin typeface="+mn-ea"/>
              </a:endParaRPr>
            </a:p>
          </p:txBody>
        </p:sp>
      </p:grpSp>
      <p:grpSp>
        <p:nvGrpSpPr>
          <p:cNvPr id="12" name="グループ化 11">
            <a:extLst>
              <a:ext uri="{FF2B5EF4-FFF2-40B4-BE49-F238E27FC236}">
                <a16:creationId xmlns:a16="http://schemas.microsoft.com/office/drawing/2014/main" id="{3E900ED2-2116-4486-ABFF-233705D13F26}"/>
              </a:ext>
            </a:extLst>
          </p:cNvPr>
          <p:cNvGrpSpPr/>
          <p:nvPr/>
        </p:nvGrpSpPr>
        <p:grpSpPr>
          <a:xfrm>
            <a:off x="6605069" y="3750100"/>
            <a:ext cx="2460350" cy="1514475"/>
            <a:chOff x="6806529" y="4300180"/>
            <a:chExt cx="2052732" cy="1514475"/>
          </a:xfrm>
        </p:grpSpPr>
        <p:sp>
          <p:nvSpPr>
            <p:cNvPr id="34" name="吹き出し: 四角形 33">
              <a:extLst>
                <a:ext uri="{FF2B5EF4-FFF2-40B4-BE49-F238E27FC236}">
                  <a16:creationId xmlns:a16="http://schemas.microsoft.com/office/drawing/2014/main" id="{CBDD52C4-6564-4993-849A-9492BA26259B}"/>
                </a:ext>
              </a:extLst>
            </p:cNvPr>
            <p:cNvSpPr/>
            <p:nvPr/>
          </p:nvSpPr>
          <p:spPr bwMode="auto">
            <a:xfrm>
              <a:off x="6874436" y="4300180"/>
              <a:ext cx="1916920"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1" name="テキスト ボックス 40">
              <a:extLst>
                <a:ext uri="{FF2B5EF4-FFF2-40B4-BE49-F238E27FC236}">
                  <a16:creationId xmlns:a16="http://schemas.microsoft.com/office/drawing/2014/main" id="{52C5FD7A-21EA-4CA9-B5F8-54CF4BA5F1DF}"/>
                </a:ext>
              </a:extLst>
            </p:cNvPr>
            <p:cNvSpPr txBox="1"/>
            <p:nvPr/>
          </p:nvSpPr>
          <p:spPr>
            <a:xfrm>
              <a:off x="6806529" y="4452420"/>
              <a:ext cx="2052732" cy="1303809"/>
            </a:xfrm>
            <a:prstGeom prst="rect">
              <a:avLst/>
            </a:prstGeom>
            <a:noFill/>
          </p:spPr>
          <p:txBody>
            <a:bodyPr wrap="none" lIns="36000" tIns="36000" rIns="36000" bIns="36000" rtlCol="0">
              <a:spAutoFit/>
            </a:bodyPr>
            <a:lstStyle/>
            <a:p>
              <a:pPr algn="ctr"/>
              <a:r>
                <a:rPr lang="ja-JP" altLang="en-US" sz="2000" b="1" spc="-70">
                  <a:solidFill>
                    <a:schemeClr val="bg1"/>
                  </a:solidFill>
                  <a:latin typeface="+mn-ea"/>
                </a:rPr>
                <a:t>受領に時間かかる</a:t>
              </a:r>
              <a:endParaRPr lang="en-GB" altLang="ja-JP" sz="2000" b="1" spc="-70">
                <a:solidFill>
                  <a:schemeClr val="bg1"/>
                </a:solidFill>
                <a:latin typeface="+mn-ea"/>
              </a:endParaRPr>
            </a:p>
            <a:p>
              <a:pPr algn="ctr"/>
              <a:r>
                <a:rPr lang="ja-JP" altLang="en-US" sz="2000" spc="-70">
                  <a:solidFill>
                    <a:schemeClr val="bg1"/>
                  </a:solidFill>
                  <a:latin typeface="+mn-ea"/>
                </a:rPr>
                <a:t>担当者が確認後</a:t>
              </a:r>
              <a:endParaRPr lang="en-GB" altLang="ja-JP" sz="2000" spc="-70">
                <a:solidFill>
                  <a:schemeClr val="bg1"/>
                </a:solidFill>
                <a:latin typeface="+mn-ea"/>
              </a:endParaRPr>
            </a:p>
            <a:p>
              <a:pPr algn="ctr"/>
              <a:r>
                <a:rPr lang="ja-JP" altLang="en-US" sz="2000" spc="-70">
                  <a:solidFill>
                    <a:schemeClr val="bg1"/>
                  </a:solidFill>
                  <a:latin typeface="+mn-ea"/>
                </a:rPr>
                <a:t>差戻しする際も</a:t>
              </a:r>
              <a:endParaRPr lang="en-GB" altLang="ja-JP" sz="2000" spc="-70">
                <a:solidFill>
                  <a:schemeClr val="bg1"/>
                </a:solidFill>
                <a:latin typeface="+mn-ea"/>
              </a:endParaRPr>
            </a:p>
            <a:p>
              <a:pPr algn="ctr"/>
              <a:r>
                <a:rPr lang="ja-JP" altLang="en-US" sz="2000" spc="-70">
                  <a:solidFill>
                    <a:schemeClr val="bg1"/>
                  </a:solidFill>
                  <a:latin typeface="+mn-ea"/>
                </a:rPr>
                <a:t>同様に時間かかる</a:t>
              </a:r>
              <a:endParaRPr lang="en-GB" altLang="ja-JP" sz="2000" spc="-70">
                <a:solidFill>
                  <a:schemeClr val="bg1"/>
                </a:solidFill>
                <a:latin typeface="+mn-ea"/>
              </a:endParaRPr>
            </a:p>
          </p:txBody>
        </p:sp>
      </p:grpSp>
      <p:grpSp>
        <p:nvGrpSpPr>
          <p:cNvPr id="10" name="グループ化 9">
            <a:extLst>
              <a:ext uri="{FF2B5EF4-FFF2-40B4-BE49-F238E27FC236}">
                <a16:creationId xmlns:a16="http://schemas.microsoft.com/office/drawing/2014/main" id="{D714B0AD-6EB2-4313-9834-967226E8BDD6}"/>
              </a:ext>
            </a:extLst>
          </p:cNvPr>
          <p:cNvGrpSpPr/>
          <p:nvPr/>
        </p:nvGrpSpPr>
        <p:grpSpPr>
          <a:xfrm>
            <a:off x="9616273" y="3759793"/>
            <a:ext cx="2242824" cy="1514475"/>
            <a:chOff x="9799921" y="4309873"/>
            <a:chExt cx="1871245" cy="1514475"/>
          </a:xfrm>
        </p:grpSpPr>
        <p:sp>
          <p:nvSpPr>
            <p:cNvPr id="43" name="吹き出し: 四角形 42">
              <a:extLst>
                <a:ext uri="{FF2B5EF4-FFF2-40B4-BE49-F238E27FC236}">
                  <a16:creationId xmlns:a16="http://schemas.microsoft.com/office/drawing/2014/main" id="{53062941-2EEE-4A2B-A56A-E01B2C862F7C}"/>
                </a:ext>
              </a:extLst>
            </p:cNvPr>
            <p:cNvSpPr/>
            <p:nvPr/>
          </p:nvSpPr>
          <p:spPr bwMode="auto">
            <a:xfrm>
              <a:off x="9799921" y="4309873"/>
              <a:ext cx="1871245" cy="1514475"/>
            </a:xfrm>
            <a:prstGeom prst="wedgeRectCallout">
              <a:avLst>
                <a:gd name="adj1" fmla="val -12434"/>
                <a:gd name="adj2" fmla="val -71474"/>
              </a:avLst>
            </a:prstGeom>
            <a:solidFill>
              <a:schemeClr val="accent6">
                <a:lumMod val="5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600">
                <a:solidFill>
                  <a:schemeClr val="tx1"/>
                </a:solidFill>
                <a:latin typeface="メイリオ" pitchFamily="50" charset="-128"/>
                <a:ea typeface="メイリオ" pitchFamily="50" charset="-128"/>
                <a:cs typeface="Segoe UI" pitchFamily="34" charset="0"/>
              </a:endParaRPr>
            </a:p>
          </p:txBody>
        </p:sp>
        <p:sp>
          <p:nvSpPr>
            <p:cNvPr id="44" name="テキスト ボックス 43">
              <a:extLst>
                <a:ext uri="{FF2B5EF4-FFF2-40B4-BE49-F238E27FC236}">
                  <a16:creationId xmlns:a16="http://schemas.microsoft.com/office/drawing/2014/main" id="{306CC405-5B26-4585-AE4B-757D7EFDD194}"/>
                </a:ext>
              </a:extLst>
            </p:cNvPr>
            <p:cNvSpPr txBox="1"/>
            <p:nvPr/>
          </p:nvSpPr>
          <p:spPr>
            <a:xfrm>
              <a:off x="9832929" y="4462113"/>
              <a:ext cx="1805229" cy="1303809"/>
            </a:xfrm>
            <a:prstGeom prst="rect">
              <a:avLst/>
            </a:prstGeom>
            <a:noFill/>
          </p:spPr>
          <p:txBody>
            <a:bodyPr wrap="none" lIns="36000" tIns="36000" rIns="36000" bIns="36000" rtlCol="0">
              <a:spAutoFit/>
            </a:bodyPr>
            <a:lstStyle/>
            <a:p>
              <a:pPr algn="ctr"/>
              <a:r>
                <a:rPr lang="ja-JP" altLang="en-US" sz="2000" spc="-70">
                  <a:solidFill>
                    <a:schemeClr val="bg1"/>
                  </a:solidFill>
                  <a:latin typeface="+mn-ea"/>
                </a:rPr>
                <a:t>手書きの文字を</a:t>
              </a:r>
              <a:endParaRPr lang="en-GB" altLang="ja-JP" sz="2000" spc="-70">
                <a:solidFill>
                  <a:schemeClr val="bg1"/>
                </a:solidFill>
                <a:latin typeface="+mn-ea"/>
              </a:endParaRPr>
            </a:p>
            <a:p>
              <a:pPr algn="ctr"/>
              <a:r>
                <a:rPr lang="ja-JP" altLang="en-US" sz="2000" spc="-70">
                  <a:solidFill>
                    <a:schemeClr val="bg1"/>
                  </a:solidFill>
                  <a:latin typeface="+mn-ea"/>
                </a:rPr>
                <a:t>再入力するため</a:t>
              </a:r>
              <a:endParaRPr lang="en-GB" altLang="ja-JP" sz="2000" spc="-70">
                <a:solidFill>
                  <a:schemeClr val="bg1"/>
                </a:solidFill>
                <a:latin typeface="+mn-ea"/>
              </a:endParaRPr>
            </a:p>
            <a:p>
              <a:pPr algn="ctr"/>
              <a:r>
                <a:rPr lang="ja-JP" altLang="en-US" sz="2000" b="1" spc="-70">
                  <a:solidFill>
                    <a:schemeClr val="bg1"/>
                  </a:solidFill>
                  <a:latin typeface="+mn-ea"/>
                </a:rPr>
                <a:t>読み間違いや</a:t>
              </a:r>
              <a:endParaRPr lang="en-GB" altLang="ja-JP" sz="2000" b="1" spc="-70">
                <a:solidFill>
                  <a:schemeClr val="bg1"/>
                </a:solidFill>
                <a:latin typeface="+mn-ea"/>
              </a:endParaRPr>
            </a:p>
            <a:p>
              <a:pPr algn="ctr"/>
              <a:r>
                <a:rPr lang="ja-JP" altLang="en-US" sz="2000" b="1" spc="-70">
                  <a:solidFill>
                    <a:schemeClr val="bg1"/>
                  </a:solidFill>
                  <a:latin typeface="+mn-ea"/>
                </a:rPr>
                <a:t>入力ミスが発生</a:t>
              </a:r>
              <a:endParaRPr lang="en-GB" altLang="ja-JP" sz="2000" b="1" spc="-70">
                <a:solidFill>
                  <a:schemeClr val="bg1"/>
                </a:solidFill>
                <a:latin typeface="+mn-ea"/>
              </a:endParaRPr>
            </a:p>
          </p:txBody>
        </p:sp>
      </p:grpSp>
      <p:sp>
        <p:nvSpPr>
          <p:cNvPr id="45" name="テキスト ボックス 44">
            <a:extLst>
              <a:ext uri="{FF2B5EF4-FFF2-40B4-BE49-F238E27FC236}">
                <a16:creationId xmlns:a16="http://schemas.microsoft.com/office/drawing/2014/main" id="{4156CEAB-E33E-47BB-9759-67775D6E0B40}"/>
              </a:ext>
            </a:extLst>
          </p:cNvPr>
          <p:cNvSpPr txBox="1"/>
          <p:nvPr/>
        </p:nvSpPr>
        <p:spPr>
          <a:xfrm>
            <a:off x="304139" y="1949673"/>
            <a:ext cx="3042747" cy="688256"/>
          </a:xfrm>
          <a:prstGeom prst="rect">
            <a:avLst/>
          </a:prstGeom>
          <a:noFill/>
        </p:spPr>
        <p:txBody>
          <a:bodyPr wrap="none" lIns="36000" tIns="36000" rIns="36000" bIns="36000" rtlCol="0">
            <a:spAutoFit/>
          </a:bodyPr>
          <a:lstStyle/>
          <a:p>
            <a:pPr algn="ctr"/>
            <a:r>
              <a:rPr lang="ja-JP" altLang="en-US" sz="2000" spc="-70">
                <a:latin typeface="Yu Gothic Medium" panose="020B0500000000000000" pitchFamily="34" charset="-128"/>
                <a:ea typeface="Yu Gothic Medium" panose="020B0500000000000000" pitchFamily="34" charset="-128"/>
              </a:rPr>
              <a:t>社内の共有 </a:t>
            </a:r>
            <a:r>
              <a:rPr lang="en-US" altLang="ja-JP" sz="2000" spc="-70">
                <a:latin typeface="Yu Gothic Medium" panose="020B0500000000000000" pitchFamily="34" charset="-128"/>
                <a:ea typeface="Yu Gothic Medium" panose="020B0500000000000000" pitchFamily="34" charset="-128"/>
              </a:rPr>
              <a:t>PC</a:t>
            </a:r>
            <a:r>
              <a:rPr lang="ja-JP" altLang="en-US" sz="2000" spc="-70">
                <a:latin typeface="Yu Gothic Medium" panose="020B0500000000000000" pitchFamily="34" charset="-128"/>
                <a:ea typeface="Yu Gothic Medium" panose="020B0500000000000000" pitchFamily="34" charset="-128"/>
              </a:rPr>
              <a:t> 使用時に</a:t>
            </a:r>
            <a:endParaRPr lang="en-GB" altLang="ja-JP" sz="2000" spc="-70">
              <a:latin typeface="Yu Gothic Medium" panose="020B0500000000000000" pitchFamily="34" charset="-128"/>
              <a:ea typeface="Yu Gothic Medium" panose="020B0500000000000000" pitchFamily="34" charset="-128"/>
            </a:endParaRPr>
          </a:p>
          <a:p>
            <a:pPr algn="ctr"/>
            <a:r>
              <a:rPr lang="ja-JP" altLang="en-US" sz="2000" spc="-70">
                <a:latin typeface="Yu Gothic Medium" panose="020B0500000000000000" pitchFamily="34" charset="-128"/>
                <a:ea typeface="Yu Gothic Medium" panose="020B0500000000000000" pitchFamily="34" charset="-128"/>
              </a:rPr>
              <a:t>書面での申請が必須だった</a:t>
            </a:r>
            <a:endParaRPr lang="en-GB" altLang="ja-JP" sz="2000" spc="-70">
              <a:latin typeface="Yu Gothic Medium" panose="020B0500000000000000" pitchFamily="34" charset="-128"/>
              <a:ea typeface="Yu Gothic Medium" panose="020B0500000000000000" pitchFamily="34" charset="-128"/>
            </a:endParaRPr>
          </a:p>
        </p:txBody>
      </p:sp>
      <p:sp>
        <p:nvSpPr>
          <p:cNvPr id="46" name="テキスト ボックス 45">
            <a:extLst>
              <a:ext uri="{FF2B5EF4-FFF2-40B4-BE49-F238E27FC236}">
                <a16:creationId xmlns:a16="http://schemas.microsoft.com/office/drawing/2014/main" id="{38D3B612-0B59-4AD1-AA3C-5D420A323652}"/>
              </a:ext>
            </a:extLst>
          </p:cNvPr>
          <p:cNvSpPr txBox="1"/>
          <p:nvPr/>
        </p:nvSpPr>
        <p:spPr>
          <a:xfrm>
            <a:off x="508538" y="5947208"/>
            <a:ext cx="2633948" cy="503590"/>
          </a:xfrm>
          <a:prstGeom prst="rect">
            <a:avLst/>
          </a:prstGeom>
          <a:solidFill>
            <a:schemeClr val="accent6">
              <a:lumMod val="75000"/>
            </a:schemeClr>
          </a:solidFill>
        </p:spPr>
        <p:txBody>
          <a:bodyPr wrap="square" lIns="36000" tIns="36000" rIns="36000" bIns="36000" rtlCol="0">
            <a:spAutoFit/>
          </a:bodyPr>
          <a:lstStyle/>
          <a:p>
            <a:pPr algn="ctr"/>
            <a:r>
              <a:rPr lang="ja-JP" altLang="en-US" sz="2800" spc="-70">
                <a:solidFill>
                  <a:schemeClr val="bg1"/>
                </a:solidFill>
                <a:latin typeface="+mn-ea"/>
              </a:rPr>
              <a:t>この他にも</a:t>
            </a:r>
            <a:endParaRPr lang="en-GB" altLang="ja-JP" sz="2400" spc="-70">
              <a:solidFill>
                <a:schemeClr val="bg1"/>
              </a:solidFill>
              <a:latin typeface="+mn-ea"/>
              <a:ea typeface="+mn-ea"/>
            </a:endParaRPr>
          </a:p>
        </p:txBody>
      </p:sp>
      <p:sp>
        <p:nvSpPr>
          <p:cNvPr id="18" name="正方形/長方形 17">
            <a:extLst>
              <a:ext uri="{FF2B5EF4-FFF2-40B4-BE49-F238E27FC236}">
                <a16:creationId xmlns:a16="http://schemas.microsoft.com/office/drawing/2014/main" id="{C590B703-7309-4893-89BB-C7DACC217AD6}"/>
              </a:ext>
            </a:extLst>
          </p:cNvPr>
          <p:cNvSpPr/>
          <p:nvPr/>
        </p:nvSpPr>
        <p:spPr>
          <a:xfrm>
            <a:off x="3329285" y="5968171"/>
            <a:ext cx="8209299" cy="461665"/>
          </a:xfrm>
          <a:prstGeom prst="rect">
            <a:avLst/>
          </a:prstGeom>
        </p:spPr>
        <p:txBody>
          <a:bodyPr wrap="none">
            <a:spAutoFit/>
          </a:bodyPr>
          <a:lstStyle/>
          <a:p>
            <a:r>
              <a:rPr kumimoji="1" lang="en-US" altLang="ja-JP" sz="2400">
                <a:latin typeface="Yu Gothic Medium" panose="020B0500000000000000" pitchFamily="34" charset="-128"/>
                <a:ea typeface="Yu Gothic Medium" panose="020B0500000000000000" pitchFamily="34" charset="-128"/>
              </a:rPr>
              <a:t>IP</a:t>
            </a:r>
            <a:r>
              <a:rPr kumimoji="1" lang="ja-JP" altLang="en-US" sz="2400">
                <a:latin typeface="Yu Gothic Medium" panose="020B0500000000000000" pitchFamily="34" charset="-128"/>
                <a:ea typeface="Yu Gothic Medium" panose="020B0500000000000000" pitchFamily="34" charset="-128"/>
              </a:rPr>
              <a:t> アドレス払い出し申請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例外アプリケーション申請</a:t>
            </a:r>
            <a:r>
              <a:rPr kumimoji="1" lang="en-GB" altLang="ja-JP" sz="2400">
                <a:latin typeface="Yu Gothic Medium" panose="020B0500000000000000" pitchFamily="34" charset="-128"/>
                <a:ea typeface="Yu Gothic Medium" panose="020B0500000000000000" pitchFamily="34" charset="-128"/>
              </a:rPr>
              <a:t> </a:t>
            </a:r>
            <a:r>
              <a:rPr kumimoji="1" lang="ja-JP" altLang="en-US" sz="2400">
                <a:latin typeface="Yu Gothic Medium" panose="020B0500000000000000" pitchFamily="34" charset="-128"/>
                <a:ea typeface="Yu Gothic Medium" panose="020B0500000000000000" pitchFamily="34" charset="-128"/>
              </a:rPr>
              <a:t>など</a:t>
            </a:r>
            <a:endParaRPr kumimoji="1" lang="en-GB" altLang="ja-JP" sz="1100">
              <a:latin typeface="Yu Gothic Medium" panose="020B0500000000000000" pitchFamily="34" charset="-128"/>
              <a:ea typeface="Yu Gothic Medium" panose="020B0500000000000000" pitchFamily="34" charset="-128"/>
            </a:endParaRPr>
          </a:p>
        </p:txBody>
      </p:sp>
    </p:spTree>
    <p:extLst>
      <p:ext uri="{BB962C8B-B14F-4D97-AF65-F5344CB8AC3E}">
        <p14:creationId xmlns:p14="http://schemas.microsoft.com/office/powerpoint/2010/main" val="11773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7" name="直線コネクタ 26">
            <a:extLst>
              <a:ext uri="{FF2B5EF4-FFF2-40B4-BE49-F238E27FC236}">
                <a16:creationId xmlns:a16="http://schemas.microsoft.com/office/drawing/2014/main" id="{7EB5A93F-CE69-43BE-ADE7-2ECF34E2F413}"/>
              </a:ext>
            </a:extLst>
          </p:cNvPr>
          <p:cNvCxnSpPr>
            <a:cxnSpLocks/>
          </p:cNvCxnSpPr>
          <p:nvPr/>
        </p:nvCxnSpPr>
        <p:spPr>
          <a:xfrm>
            <a:off x="3136030" y="2268301"/>
            <a:ext cx="8832697" cy="0"/>
          </a:xfrm>
          <a:prstGeom prst="line">
            <a:avLst/>
          </a:prstGeom>
          <a:ln w="57150">
            <a:solidFill>
              <a:schemeClr val="tx1">
                <a:lumMod val="50000"/>
                <a:lumOff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30" name="正方形/長方形 29">
            <a:extLst>
              <a:ext uri="{FF2B5EF4-FFF2-40B4-BE49-F238E27FC236}">
                <a16:creationId xmlns:a16="http://schemas.microsoft.com/office/drawing/2014/main" id="{033412AD-53D8-4861-B352-A4053D7D4BC0}"/>
              </a:ext>
            </a:extLst>
          </p:cNvPr>
          <p:cNvSpPr/>
          <p:nvPr/>
        </p:nvSpPr>
        <p:spPr bwMode="auto">
          <a:xfrm>
            <a:off x="3719804" y="110159"/>
            <a:ext cx="1362269" cy="516552"/>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24" name="テキスト ボックス 1023">
            <a:extLst>
              <a:ext uri="{FF2B5EF4-FFF2-40B4-BE49-F238E27FC236}">
                <a16:creationId xmlns:a16="http://schemas.microsoft.com/office/drawing/2014/main" id="{101E4240-0648-49C0-9EFC-6798072EB124}"/>
              </a:ext>
            </a:extLst>
          </p:cNvPr>
          <p:cNvSpPr txBox="1"/>
          <p:nvPr/>
        </p:nvSpPr>
        <p:spPr>
          <a:xfrm>
            <a:off x="359528" y="959605"/>
            <a:ext cx="2449235" cy="626701"/>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3600" spc="-70">
                <a:solidFill>
                  <a:schemeClr val="bg1"/>
                </a:solidFill>
                <a:latin typeface="+mn-ea"/>
              </a:rPr>
              <a:t>お客様事例</a:t>
            </a:r>
            <a:endParaRPr lang="en-GB" altLang="ja-JP" sz="3200" spc="-70">
              <a:solidFill>
                <a:schemeClr val="bg1"/>
              </a:solidFill>
              <a:latin typeface="+mn-ea"/>
            </a:endParaRPr>
          </a:p>
        </p:txBody>
      </p:sp>
      <p:sp>
        <p:nvSpPr>
          <p:cNvPr id="34" name="テキスト ボックス 33">
            <a:extLst>
              <a:ext uri="{FF2B5EF4-FFF2-40B4-BE49-F238E27FC236}">
                <a16:creationId xmlns:a16="http://schemas.microsoft.com/office/drawing/2014/main" id="{26DA075E-238D-4246-83CF-3AD51BC6D17E}"/>
              </a:ext>
            </a:extLst>
          </p:cNvPr>
          <p:cNvSpPr txBox="1"/>
          <p:nvPr/>
        </p:nvSpPr>
        <p:spPr>
          <a:xfrm>
            <a:off x="359527" y="3743054"/>
            <a:ext cx="2449235" cy="749812"/>
          </a:xfrm>
          <a:prstGeom prst="rect">
            <a:avLst/>
          </a:prstGeom>
          <a:solidFill>
            <a:schemeClr val="accent2"/>
          </a:solidFill>
        </p:spPr>
        <p:txBody>
          <a:bodyPr wrap="square" lIns="36000" tIns="36000" rIns="36000" bIns="36000" rtlCol="0">
            <a:spAutoFit/>
          </a:bodyPr>
          <a:lstStyle/>
          <a:p>
            <a:pPr algn="ctr"/>
            <a:r>
              <a:rPr lang="en-GB" sz="4400" spc="-70">
                <a:solidFill>
                  <a:schemeClr val="bg1"/>
                </a:solidFill>
              </a:rPr>
              <a:t>Office 365</a:t>
            </a:r>
            <a:endParaRPr lang="en-GB" sz="4400" spc="-70">
              <a:solidFill>
                <a:schemeClr val="bg1"/>
              </a:solidFill>
              <a:ea typeface="+mn-ea"/>
            </a:endParaRPr>
          </a:p>
        </p:txBody>
      </p:sp>
      <p:sp>
        <p:nvSpPr>
          <p:cNvPr id="33" name="テキスト ボックス 32">
            <a:extLst>
              <a:ext uri="{FF2B5EF4-FFF2-40B4-BE49-F238E27FC236}">
                <a16:creationId xmlns:a16="http://schemas.microsoft.com/office/drawing/2014/main" id="{940F7E36-8A43-46A2-A1C5-A801BC25E187}"/>
              </a:ext>
            </a:extLst>
          </p:cNvPr>
          <p:cNvSpPr txBox="1"/>
          <p:nvPr/>
        </p:nvSpPr>
        <p:spPr>
          <a:xfrm>
            <a:off x="6020172" y="1000134"/>
            <a:ext cx="1243706"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受領</a:t>
            </a:r>
            <a:endParaRPr lang="en-GB" sz="2400" spc="-70">
              <a:solidFill>
                <a:schemeClr val="bg1"/>
              </a:solidFill>
              <a:latin typeface="+mn-ea"/>
              <a:ea typeface="+mn-ea"/>
            </a:endParaRPr>
          </a:p>
        </p:txBody>
      </p:sp>
      <p:sp>
        <p:nvSpPr>
          <p:cNvPr id="35" name="正方形/長方形 34">
            <a:extLst>
              <a:ext uri="{FF2B5EF4-FFF2-40B4-BE49-F238E27FC236}">
                <a16:creationId xmlns:a16="http://schemas.microsoft.com/office/drawing/2014/main" id="{1C6637A2-0CCB-4368-9BB2-C244D4862E5D}"/>
              </a:ext>
            </a:extLst>
          </p:cNvPr>
          <p:cNvSpPr/>
          <p:nvPr/>
        </p:nvSpPr>
        <p:spPr>
          <a:xfrm>
            <a:off x="5914334" y="1526602"/>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社内便</a:t>
            </a:r>
            <a:endParaRPr lang="en-GB" sz="2000" b="1" spc="-70">
              <a:solidFill>
                <a:schemeClr val="tx1">
                  <a:lumMod val="65000"/>
                  <a:lumOff val="35000"/>
                </a:schemeClr>
              </a:solidFill>
              <a:latin typeface="+mn-ea"/>
            </a:endParaRPr>
          </a:p>
        </p:txBody>
      </p:sp>
      <p:sp>
        <p:nvSpPr>
          <p:cNvPr id="42" name="タイトル 2">
            <a:extLst>
              <a:ext uri="{FF2B5EF4-FFF2-40B4-BE49-F238E27FC236}">
                <a16:creationId xmlns:a16="http://schemas.microsoft.com/office/drawing/2014/main" id="{84B7FAC1-53E1-4854-8C9A-E31C28EA3540}"/>
              </a:ext>
            </a:extLst>
          </p:cNvPr>
          <p:cNvSpPr>
            <a:spLocks noGrp="1"/>
          </p:cNvSpPr>
          <p:nvPr>
            <p:ph type="title"/>
          </p:nvPr>
        </p:nvSpPr>
        <p:spPr/>
        <p:txBody>
          <a:bodyPr/>
          <a:lstStyle/>
          <a:p>
            <a:r>
              <a:rPr lang="en-GB" altLang="ja-JP">
                <a:solidFill>
                  <a:schemeClr val="bg2">
                    <a:lumMod val="75000"/>
                  </a:schemeClr>
                </a:solidFill>
                <a:latin typeface="+mn-ea"/>
                <a:ea typeface="+mn-ea"/>
              </a:rPr>
              <a:t>PC</a:t>
            </a:r>
            <a:r>
              <a:rPr lang="ja-JP" altLang="en-US">
                <a:solidFill>
                  <a:schemeClr val="bg2">
                    <a:lumMod val="75000"/>
                  </a:schemeClr>
                </a:solidFill>
                <a:latin typeface="+mn-ea"/>
                <a:ea typeface="+mn-ea"/>
              </a:rPr>
              <a:t>や周辺機器の貸出し申請</a:t>
            </a:r>
            <a:endParaRPr lang="en-GB">
              <a:solidFill>
                <a:schemeClr val="bg2">
                  <a:lumMod val="75000"/>
                </a:schemeClr>
              </a:solidFill>
              <a:latin typeface="+mn-ea"/>
              <a:ea typeface="+mn-ea"/>
            </a:endParaRPr>
          </a:p>
        </p:txBody>
      </p:sp>
      <p:sp>
        <p:nvSpPr>
          <p:cNvPr id="36" name="テキスト ボックス 35">
            <a:extLst>
              <a:ext uri="{FF2B5EF4-FFF2-40B4-BE49-F238E27FC236}">
                <a16:creationId xmlns:a16="http://schemas.microsoft.com/office/drawing/2014/main" id="{B477741C-304A-40F2-B4C3-49FB904CB14C}"/>
              </a:ext>
            </a:extLst>
          </p:cNvPr>
          <p:cNvSpPr txBox="1"/>
          <p:nvPr/>
        </p:nvSpPr>
        <p:spPr>
          <a:xfrm>
            <a:off x="10095164" y="984285"/>
            <a:ext cx="1429107"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39" name="正方形/長方形 38">
            <a:extLst>
              <a:ext uri="{FF2B5EF4-FFF2-40B4-BE49-F238E27FC236}">
                <a16:creationId xmlns:a16="http://schemas.microsoft.com/office/drawing/2014/main" id="{C2E628F1-757A-42A0-852A-E0DBF7BC02C0}"/>
              </a:ext>
            </a:extLst>
          </p:cNvPr>
          <p:cNvSpPr/>
          <p:nvPr/>
        </p:nvSpPr>
        <p:spPr>
          <a:xfrm>
            <a:off x="9802560" y="1497509"/>
            <a:ext cx="1980615" cy="707886"/>
          </a:xfrm>
          <a:prstGeom prst="rect">
            <a:avLst/>
          </a:prstGeom>
        </p:spPr>
        <p:txBody>
          <a:bodyPr wrap="square">
            <a:spAutoFit/>
          </a:bodyPr>
          <a:lstStyle/>
          <a:p>
            <a:pPr algn="ctr"/>
            <a:r>
              <a:rPr lang="ja-JP" altLang="en-US" sz="2000" b="1" spc="-70">
                <a:solidFill>
                  <a:schemeClr val="tx1">
                    <a:lumMod val="65000"/>
                    <a:lumOff val="35000"/>
                  </a:schemeClr>
                </a:solidFill>
                <a:latin typeface="+mn-ea"/>
              </a:rPr>
              <a:t>データベース</a:t>
            </a:r>
            <a:br>
              <a:rPr lang="en-GB" altLang="ja-JP" sz="2000" b="1" spc="-70">
                <a:solidFill>
                  <a:schemeClr val="tx1">
                    <a:lumMod val="65000"/>
                    <a:lumOff val="35000"/>
                  </a:schemeClr>
                </a:solidFill>
                <a:latin typeface="+mn-ea"/>
              </a:rPr>
            </a:br>
            <a:r>
              <a:rPr lang="en-GB" altLang="ja-JP" sz="2000" b="1" spc="-70">
                <a:solidFill>
                  <a:schemeClr val="tx1">
                    <a:lumMod val="65000"/>
                    <a:lumOff val="35000"/>
                  </a:schemeClr>
                </a:solidFill>
                <a:latin typeface="+mn-ea"/>
              </a:rPr>
              <a:t>Access</a:t>
            </a:r>
            <a:endParaRPr lang="en-GB" sz="2000" b="1" spc="-100">
              <a:solidFill>
                <a:schemeClr val="tx1">
                  <a:lumMod val="65000"/>
                  <a:lumOff val="35000"/>
                </a:schemeClr>
              </a:solidFill>
              <a:latin typeface="+mn-ea"/>
            </a:endParaRPr>
          </a:p>
        </p:txBody>
      </p:sp>
      <p:sp>
        <p:nvSpPr>
          <p:cNvPr id="19" name="テキスト ボックス 18">
            <a:extLst>
              <a:ext uri="{FF2B5EF4-FFF2-40B4-BE49-F238E27FC236}">
                <a16:creationId xmlns:a16="http://schemas.microsoft.com/office/drawing/2014/main" id="{93CBCDDD-6A45-4B1C-B4F1-D89375D48D6D}"/>
              </a:ext>
            </a:extLst>
          </p:cNvPr>
          <p:cNvSpPr txBox="1"/>
          <p:nvPr/>
        </p:nvSpPr>
        <p:spPr>
          <a:xfrm>
            <a:off x="7784693" y="984285"/>
            <a:ext cx="1669193"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rPr>
              <a:t>担当者確認</a:t>
            </a:r>
            <a:endParaRPr lang="en-GB" sz="2400" spc="-70">
              <a:solidFill>
                <a:schemeClr val="bg1"/>
              </a:solidFill>
              <a:latin typeface="+mn-ea"/>
              <a:ea typeface="+mn-ea"/>
            </a:endParaRPr>
          </a:p>
        </p:txBody>
      </p:sp>
      <p:sp>
        <p:nvSpPr>
          <p:cNvPr id="48" name="正方形/長方形 47">
            <a:extLst>
              <a:ext uri="{FF2B5EF4-FFF2-40B4-BE49-F238E27FC236}">
                <a16:creationId xmlns:a16="http://schemas.microsoft.com/office/drawing/2014/main" id="{0B178C9E-FB00-48DD-AEA7-96574E02CCF6}"/>
              </a:ext>
            </a:extLst>
          </p:cNvPr>
          <p:cNvSpPr/>
          <p:nvPr/>
        </p:nvSpPr>
        <p:spPr>
          <a:xfrm>
            <a:off x="7858447" y="1505975"/>
            <a:ext cx="1540077" cy="400110"/>
          </a:xfrm>
          <a:prstGeom prst="rect">
            <a:avLst/>
          </a:prstGeom>
        </p:spPr>
        <p:txBody>
          <a:bodyPr wrap="square">
            <a:spAutoFit/>
          </a:bodyPr>
          <a:lstStyle/>
          <a:p>
            <a:pPr algn="ctr"/>
            <a:r>
              <a:rPr lang="ja-JP" altLang="en-US" sz="2000" b="1" spc="-70">
                <a:solidFill>
                  <a:schemeClr val="tx1">
                    <a:lumMod val="65000"/>
                    <a:lumOff val="35000"/>
                  </a:schemeClr>
                </a:solidFill>
                <a:latin typeface="+mn-ea"/>
              </a:rPr>
              <a:t>判子など</a:t>
            </a:r>
            <a:endParaRPr lang="en-GB" sz="2000" b="1" spc="-70">
              <a:solidFill>
                <a:schemeClr val="tx1">
                  <a:lumMod val="65000"/>
                  <a:lumOff val="35000"/>
                </a:schemeClr>
              </a:solidFill>
              <a:latin typeface="+mn-ea"/>
            </a:endParaRPr>
          </a:p>
        </p:txBody>
      </p:sp>
      <p:sp>
        <p:nvSpPr>
          <p:cNvPr id="6" name="テキスト ボックス 5">
            <a:extLst>
              <a:ext uri="{FF2B5EF4-FFF2-40B4-BE49-F238E27FC236}">
                <a16:creationId xmlns:a16="http://schemas.microsoft.com/office/drawing/2014/main" id="{17754F72-9B7F-41AD-9212-6728171D0C0F}"/>
              </a:ext>
            </a:extLst>
          </p:cNvPr>
          <p:cNvSpPr txBox="1"/>
          <p:nvPr/>
        </p:nvSpPr>
        <p:spPr>
          <a:xfrm>
            <a:off x="3719804" y="1510795"/>
            <a:ext cx="1805230" cy="688256"/>
          </a:xfrm>
          <a:prstGeom prst="rect">
            <a:avLst/>
          </a:prstGeom>
          <a:noFill/>
        </p:spPr>
        <p:txBody>
          <a:bodyPr wrap="none" lIns="36000" tIns="36000" rIns="36000" bIns="36000" rtlCol="0">
            <a:spAutoFit/>
          </a:bodyPr>
          <a:lstStyle/>
          <a:p>
            <a:pPr algn="ctr"/>
            <a:r>
              <a:rPr lang="en-US" altLang="ja-JP" sz="2000" b="1" spc="-70">
                <a:solidFill>
                  <a:schemeClr val="tx1">
                    <a:lumMod val="65000"/>
                    <a:lumOff val="35000"/>
                  </a:schemeClr>
                </a:solidFill>
                <a:latin typeface="+mn-ea"/>
              </a:rPr>
              <a:t>Excel </a:t>
            </a:r>
            <a:r>
              <a:rPr lang="ja-JP" altLang="en-US" sz="2000" b="1" spc="-70">
                <a:solidFill>
                  <a:schemeClr val="tx1">
                    <a:lumMod val="65000"/>
                    <a:lumOff val="35000"/>
                  </a:schemeClr>
                </a:solidFill>
                <a:latin typeface="+mn-ea"/>
              </a:rPr>
              <a:t>や</a:t>
            </a:r>
            <a:endParaRPr lang="en-GB" altLang="ja-JP" sz="2000" b="1" spc="-70">
              <a:solidFill>
                <a:schemeClr val="tx1">
                  <a:lumMod val="65000"/>
                  <a:lumOff val="35000"/>
                </a:schemeClr>
              </a:solidFill>
              <a:latin typeface="+mn-ea"/>
            </a:endParaRPr>
          </a:p>
          <a:p>
            <a:pPr algn="ctr"/>
            <a:r>
              <a:rPr lang="ja-JP" altLang="en-US" sz="2000" b="1" spc="-70">
                <a:solidFill>
                  <a:schemeClr val="tx1">
                    <a:lumMod val="65000"/>
                    <a:lumOff val="35000"/>
                  </a:schemeClr>
                </a:solidFill>
                <a:latin typeface="+mn-ea"/>
              </a:rPr>
              <a:t>専用の申請用紙</a:t>
            </a:r>
            <a:endParaRPr lang="en-GB" sz="2000" b="1" spc="-70">
              <a:solidFill>
                <a:schemeClr val="tx1">
                  <a:lumMod val="65000"/>
                  <a:lumOff val="35000"/>
                </a:schemeClr>
              </a:solidFill>
              <a:latin typeface="+mn-ea"/>
            </a:endParaRPr>
          </a:p>
        </p:txBody>
      </p:sp>
      <p:sp>
        <p:nvSpPr>
          <p:cNvPr id="17" name="テキスト ボックス 16">
            <a:extLst>
              <a:ext uri="{FF2B5EF4-FFF2-40B4-BE49-F238E27FC236}">
                <a16:creationId xmlns:a16="http://schemas.microsoft.com/office/drawing/2014/main" id="{350B4312-CF87-400C-87E9-702F8DA4E4E8}"/>
              </a:ext>
            </a:extLst>
          </p:cNvPr>
          <p:cNvSpPr txBox="1"/>
          <p:nvPr/>
        </p:nvSpPr>
        <p:spPr>
          <a:xfrm>
            <a:off x="3660786" y="1000438"/>
            <a:ext cx="1838571" cy="442035"/>
          </a:xfrm>
          <a:prstGeom prst="rect">
            <a:avLst/>
          </a:prstGeom>
          <a:solidFill>
            <a:schemeClr val="tx1">
              <a:lumMod val="50000"/>
              <a:lumOff val="50000"/>
            </a:schemeClr>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cxnSp>
        <p:nvCxnSpPr>
          <p:cNvPr id="20" name="直線矢印コネクタ 19">
            <a:extLst>
              <a:ext uri="{FF2B5EF4-FFF2-40B4-BE49-F238E27FC236}">
                <a16:creationId xmlns:a16="http://schemas.microsoft.com/office/drawing/2014/main" id="{6C8C9C91-4E28-43C8-A6D7-7447D2A2171E}"/>
              </a:ext>
            </a:extLst>
          </p:cNvPr>
          <p:cNvCxnSpPr>
            <a:cxnSpLocks/>
            <a:stCxn id="17" idx="3"/>
            <a:endCxn id="33" idx="1"/>
          </p:cNvCxnSpPr>
          <p:nvPr/>
        </p:nvCxnSpPr>
        <p:spPr>
          <a:xfrm flipV="1">
            <a:off x="5499357" y="1221152"/>
            <a:ext cx="520815" cy="304"/>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A07E351B-CD2B-4B3F-8FFE-2390A27C498A}"/>
              </a:ext>
            </a:extLst>
          </p:cNvPr>
          <p:cNvCxnSpPr>
            <a:cxnSpLocks/>
            <a:stCxn id="19" idx="3"/>
            <a:endCxn id="36" idx="1"/>
          </p:cNvCxnSpPr>
          <p:nvPr/>
        </p:nvCxnSpPr>
        <p:spPr>
          <a:xfrm>
            <a:off x="9453886" y="1205303"/>
            <a:ext cx="641278"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14818B0-A937-4777-A52D-77F46F0A5C04}"/>
              </a:ext>
            </a:extLst>
          </p:cNvPr>
          <p:cNvCxnSpPr>
            <a:cxnSpLocks/>
            <a:stCxn id="33" idx="3"/>
            <a:endCxn id="19" idx="1"/>
          </p:cNvCxnSpPr>
          <p:nvPr/>
        </p:nvCxnSpPr>
        <p:spPr>
          <a:xfrm flipV="1">
            <a:off x="7263878" y="1205303"/>
            <a:ext cx="520815" cy="15849"/>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52E6482B-9FD4-463A-8FD3-B6730C495292}"/>
              </a:ext>
            </a:extLst>
          </p:cNvPr>
          <p:cNvCxnSpPr>
            <a:cxnSpLocks/>
            <a:stCxn id="67" idx="3"/>
            <a:endCxn id="55" idx="1"/>
          </p:cNvCxnSpPr>
          <p:nvPr/>
        </p:nvCxnSpPr>
        <p:spPr>
          <a:xfrm>
            <a:off x="6217160" y="2707544"/>
            <a:ext cx="537311" cy="0"/>
          </a:xfrm>
          <a:prstGeom prst="straightConnector1">
            <a:avLst/>
          </a:prstGeom>
          <a:ln w="76200">
            <a:solidFill>
              <a:srgbClr val="59595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478AEDAB-A024-4508-96FC-A8A478DA8DF8}"/>
              </a:ext>
            </a:extLst>
          </p:cNvPr>
          <p:cNvSpPr txBox="1"/>
          <p:nvPr/>
        </p:nvSpPr>
        <p:spPr>
          <a:xfrm>
            <a:off x="6754471" y="2486526"/>
            <a:ext cx="2060444"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rPr>
              <a:t>受領と確認</a:t>
            </a:r>
            <a:endParaRPr lang="en-GB" sz="2400" spc="-70">
              <a:solidFill>
                <a:schemeClr val="bg1"/>
              </a:solidFill>
              <a:latin typeface="+mn-ea"/>
              <a:ea typeface="+mn-ea"/>
            </a:endParaRPr>
          </a:p>
        </p:txBody>
      </p:sp>
      <p:sp>
        <p:nvSpPr>
          <p:cNvPr id="53" name="正方形/長方形 52">
            <a:extLst>
              <a:ext uri="{FF2B5EF4-FFF2-40B4-BE49-F238E27FC236}">
                <a16:creationId xmlns:a16="http://schemas.microsoft.com/office/drawing/2014/main" id="{A0F433C5-648E-41F5-8BF3-6A8C5D049C31}"/>
              </a:ext>
            </a:extLst>
          </p:cNvPr>
          <p:cNvSpPr/>
          <p:nvPr/>
        </p:nvSpPr>
        <p:spPr>
          <a:xfrm>
            <a:off x="6543216" y="5868627"/>
            <a:ext cx="2449234" cy="707886"/>
          </a:xfrm>
          <a:prstGeom prst="rect">
            <a:avLst/>
          </a:prstGeom>
        </p:spPr>
        <p:txBody>
          <a:bodyPr wrap="square">
            <a:spAutoFit/>
          </a:bodyPr>
          <a:lstStyle/>
          <a:p>
            <a:pPr algn="ctr"/>
            <a:r>
              <a:rPr lang="ja-JP" altLang="en-US" sz="2000" b="1" spc="-70">
                <a:solidFill>
                  <a:schemeClr val="accent2"/>
                </a:solidFill>
                <a:latin typeface="+mn-ea"/>
              </a:rPr>
              <a:t>電子化することで</a:t>
            </a:r>
            <a:endParaRPr lang="en-GB" altLang="ja-JP" sz="2000" b="1" spc="-70">
              <a:solidFill>
                <a:schemeClr val="accent2"/>
              </a:solidFill>
              <a:latin typeface="+mn-ea"/>
            </a:endParaRPr>
          </a:p>
          <a:p>
            <a:pPr algn="ctr"/>
            <a:r>
              <a:rPr lang="ja-JP" altLang="en-US" sz="2000" b="1" spc="-70">
                <a:solidFill>
                  <a:schemeClr val="accent2"/>
                </a:solidFill>
                <a:latin typeface="+mn-ea"/>
              </a:rPr>
              <a:t>郵送時間を大幅削減</a:t>
            </a:r>
            <a:endParaRPr lang="en-GB" sz="2000" b="1" spc="-70">
              <a:solidFill>
                <a:schemeClr val="accent2"/>
              </a:solidFill>
              <a:latin typeface="+mn-ea"/>
            </a:endParaRPr>
          </a:p>
        </p:txBody>
      </p:sp>
      <p:sp>
        <p:nvSpPr>
          <p:cNvPr id="66" name="テキスト ボックス 65">
            <a:extLst>
              <a:ext uri="{FF2B5EF4-FFF2-40B4-BE49-F238E27FC236}">
                <a16:creationId xmlns:a16="http://schemas.microsoft.com/office/drawing/2014/main" id="{36CCD4C8-00FE-47F3-84BE-8A71411FE7A5}"/>
              </a:ext>
            </a:extLst>
          </p:cNvPr>
          <p:cNvSpPr txBox="1"/>
          <p:nvPr/>
        </p:nvSpPr>
        <p:spPr>
          <a:xfrm>
            <a:off x="3402729" y="5878442"/>
            <a:ext cx="2547741" cy="688256"/>
          </a:xfrm>
          <a:prstGeom prst="rect">
            <a:avLst/>
          </a:prstGeom>
          <a:noFill/>
        </p:spPr>
        <p:txBody>
          <a:bodyPr wrap="none" lIns="36000" tIns="36000" rIns="36000" bIns="36000" rtlCol="0">
            <a:spAutoFit/>
          </a:bodyPr>
          <a:lstStyle/>
          <a:p>
            <a:pPr algn="ctr"/>
            <a:r>
              <a:rPr lang="ja-JP" altLang="en-US" sz="2000" b="1" spc="-70">
                <a:solidFill>
                  <a:schemeClr val="accent2"/>
                </a:solidFill>
                <a:latin typeface="+mn-ea"/>
              </a:rPr>
              <a:t>申請画面は</a:t>
            </a:r>
            <a:r>
              <a:rPr lang="en-US" altLang="ja-JP" sz="2000" b="1" spc="-70">
                <a:solidFill>
                  <a:schemeClr val="accent2"/>
                </a:solidFill>
                <a:latin typeface="+mn-ea"/>
              </a:rPr>
              <a:t>5</a:t>
            </a:r>
            <a:r>
              <a:rPr lang="ja-JP" altLang="en-US" sz="2000" b="1" spc="-70">
                <a:solidFill>
                  <a:schemeClr val="accent2"/>
                </a:solidFill>
                <a:latin typeface="+mn-ea"/>
              </a:rPr>
              <a:t>分で作成</a:t>
            </a:r>
            <a:endParaRPr lang="en-GB" altLang="ja-JP" sz="2000" b="1" spc="-70">
              <a:solidFill>
                <a:schemeClr val="accent2"/>
              </a:solidFill>
              <a:latin typeface="+mn-ea"/>
            </a:endParaRPr>
          </a:p>
          <a:p>
            <a:pPr algn="ctr"/>
            <a:r>
              <a:rPr lang="ja-JP" altLang="en-US" sz="2000" b="1" spc="-70">
                <a:solidFill>
                  <a:schemeClr val="accent2"/>
                </a:solidFill>
                <a:latin typeface="+mn-ea"/>
              </a:rPr>
              <a:t>手軽にペーパーレス化</a:t>
            </a:r>
            <a:endParaRPr lang="en-GB" sz="2000" b="1" spc="-70">
              <a:solidFill>
                <a:schemeClr val="accent2"/>
              </a:solidFill>
              <a:latin typeface="+mn-ea"/>
            </a:endParaRPr>
          </a:p>
        </p:txBody>
      </p:sp>
      <p:sp>
        <p:nvSpPr>
          <p:cNvPr id="67" name="テキスト ボックス 66">
            <a:extLst>
              <a:ext uri="{FF2B5EF4-FFF2-40B4-BE49-F238E27FC236}">
                <a16:creationId xmlns:a16="http://schemas.microsoft.com/office/drawing/2014/main" id="{513D642C-F425-437F-BCA9-70499E107545}"/>
              </a:ext>
            </a:extLst>
          </p:cNvPr>
          <p:cNvSpPr txBox="1"/>
          <p:nvPr/>
        </p:nvSpPr>
        <p:spPr>
          <a:xfrm>
            <a:off x="3136030" y="2486526"/>
            <a:ext cx="3081130"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ea typeface="+mn-ea"/>
              </a:rPr>
              <a:t>申請書記入</a:t>
            </a:r>
            <a:endParaRPr lang="en-GB" sz="2400" spc="-70">
              <a:solidFill>
                <a:schemeClr val="bg1"/>
              </a:solidFill>
              <a:latin typeface="+mn-ea"/>
              <a:ea typeface="+mn-ea"/>
            </a:endParaRPr>
          </a:p>
        </p:txBody>
      </p:sp>
      <p:pic>
        <p:nvPicPr>
          <p:cNvPr id="25" name="図 24">
            <a:extLst>
              <a:ext uri="{FF2B5EF4-FFF2-40B4-BE49-F238E27FC236}">
                <a16:creationId xmlns:a16="http://schemas.microsoft.com/office/drawing/2014/main" id="{C5C08E4A-A3B8-4EB8-A4C9-0F8F4EEEBBD5}"/>
              </a:ext>
            </a:extLst>
          </p:cNvPr>
          <p:cNvPicPr>
            <a:picLocks noChangeAspect="1"/>
          </p:cNvPicPr>
          <p:nvPr/>
        </p:nvPicPr>
        <p:blipFill rotWithShape="1">
          <a:blip r:embed="rId3"/>
          <a:srcRect l="5429" r="5794"/>
          <a:stretch/>
        </p:blipFill>
        <p:spPr>
          <a:xfrm>
            <a:off x="3136030" y="3117457"/>
            <a:ext cx="3081130" cy="1697882"/>
          </a:xfrm>
          <a:prstGeom prst="rect">
            <a:avLst/>
          </a:prstGeom>
          <a:ln>
            <a:solidFill>
              <a:schemeClr val="tx1"/>
            </a:solidFill>
          </a:ln>
        </p:spPr>
      </p:pic>
      <p:sp>
        <p:nvSpPr>
          <p:cNvPr id="79" name="テキスト ボックス 78">
            <a:extLst>
              <a:ext uri="{FF2B5EF4-FFF2-40B4-BE49-F238E27FC236}">
                <a16:creationId xmlns:a16="http://schemas.microsoft.com/office/drawing/2014/main" id="{B3C2FBA3-609E-40AE-A062-D650BB73533E}"/>
              </a:ext>
            </a:extLst>
          </p:cNvPr>
          <p:cNvSpPr txBox="1"/>
          <p:nvPr/>
        </p:nvSpPr>
        <p:spPr>
          <a:xfrm>
            <a:off x="3365859" y="5091852"/>
            <a:ext cx="2621478"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申請者は </a:t>
            </a:r>
            <a:r>
              <a:rPr lang="en-GB" altLang="ja-JP" b="1" spc="-70">
                <a:solidFill>
                  <a:schemeClr val="tx1">
                    <a:lumMod val="65000"/>
                    <a:lumOff val="35000"/>
                  </a:schemeClr>
                </a:solidFill>
                <a:latin typeface="+mn-ea"/>
              </a:rPr>
              <a:t>Forms </a:t>
            </a:r>
            <a:r>
              <a:rPr lang="ja-JP" altLang="en-US" b="1" spc="-70">
                <a:solidFill>
                  <a:schemeClr val="tx1">
                    <a:lumMod val="65000"/>
                    <a:lumOff val="35000"/>
                  </a:schemeClr>
                </a:solidFill>
                <a:latin typeface="+mn-ea"/>
              </a:rPr>
              <a:t>を使って</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ID</a:t>
            </a:r>
            <a:r>
              <a:rPr lang="ja-JP" altLang="en-US" b="1" spc="-70">
                <a:solidFill>
                  <a:schemeClr val="tx1">
                    <a:lumMod val="65000"/>
                    <a:lumOff val="35000"/>
                  </a:schemeClr>
                </a:solidFill>
                <a:latin typeface="+mn-ea"/>
              </a:rPr>
              <a:t> や上司情報不要の申請</a:t>
            </a:r>
            <a:endParaRPr lang="en-GB" altLang="ja-JP" b="1" spc="-70">
              <a:solidFill>
                <a:schemeClr val="tx1">
                  <a:lumMod val="65000"/>
                  <a:lumOff val="35000"/>
                </a:schemeClr>
              </a:solidFill>
              <a:latin typeface="+mn-ea"/>
            </a:endParaRPr>
          </a:p>
        </p:txBody>
      </p:sp>
      <p:sp>
        <p:nvSpPr>
          <p:cNvPr id="80" name="テキスト ボックス 79">
            <a:extLst>
              <a:ext uri="{FF2B5EF4-FFF2-40B4-BE49-F238E27FC236}">
                <a16:creationId xmlns:a16="http://schemas.microsoft.com/office/drawing/2014/main" id="{9D427968-F176-462A-A157-7A9DE41192E4}"/>
              </a:ext>
            </a:extLst>
          </p:cNvPr>
          <p:cNvSpPr txBox="1"/>
          <p:nvPr/>
        </p:nvSpPr>
        <p:spPr>
          <a:xfrm>
            <a:off x="6844059" y="5091852"/>
            <a:ext cx="1847548" cy="626701"/>
          </a:xfrm>
          <a:prstGeom prst="rect">
            <a:avLst/>
          </a:prstGeom>
          <a:noFill/>
        </p:spPr>
        <p:txBody>
          <a:bodyPr wrap="none" lIns="36000" tIns="36000" rIns="36000" bIns="36000" rtlCol="0">
            <a:spAutoFit/>
          </a:bodyPr>
          <a:lstStyle/>
          <a:p>
            <a:pPr algn="ctr"/>
            <a:r>
              <a:rPr lang="ja-JP" altLang="en-US" b="1" spc="-70">
                <a:solidFill>
                  <a:schemeClr val="tx1">
                    <a:lumMod val="65000"/>
                    <a:lumOff val="35000"/>
                  </a:schemeClr>
                </a:solidFill>
                <a:latin typeface="+mn-ea"/>
              </a:rPr>
              <a:t>担当者は</a:t>
            </a:r>
            <a:r>
              <a:rPr lang="en-US" altLang="ja-JP" b="1" spc="-70">
                <a:solidFill>
                  <a:schemeClr val="tx1">
                    <a:lumMod val="65000"/>
                    <a:lumOff val="35000"/>
                  </a:schemeClr>
                </a:solidFill>
                <a:latin typeface="+mn-ea"/>
              </a:rPr>
              <a:t>Teams</a:t>
            </a:r>
            <a:endParaRPr lang="en-GB" altLang="ja-JP" b="1" spc="-70">
              <a:solidFill>
                <a:schemeClr val="tx1">
                  <a:lumMod val="65000"/>
                  <a:lumOff val="35000"/>
                </a:schemeClr>
              </a:solidFill>
              <a:latin typeface="+mn-ea"/>
            </a:endParaRPr>
          </a:p>
          <a:p>
            <a:pPr algn="ctr"/>
            <a:r>
              <a:rPr lang="ja-JP" altLang="en-US" b="1" spc="-70" err="1">
                <a:solidFill>
                  <a:schemeClr val="tx1">
                    <a:lumMod val="65000"/>
                    <a:lumOff val="35000"/>
                  </a:schemeClr>
                </a:solidFill>
                <a:latin typeface="+mn-ea"/>
              </a:rPr>
              <a:t>だけで</a:t>
            </a:r>
            <a:r>
              <a:rPr lang="ja-JP" altLang="en-US" b="1" spc="-70">
                <a:solidFill>
                  <a:schemeClr val="tx1">
                    <a:lumMod val="65000"/>
                    <a:lumOff val="35000"/>
                  </a:schemeClr>
                </a:solidFill>
                <a:latin typeface="+mn-ea"/>
              </a:rPr>
              <a:t>確認と承認</a:t>
            </a:r>
            <a:endParaRPr lang="en-GB" altLang="ja-JP" b="1" spc="-70">
              <a:solidFill>
                <a:schemeClr val="tx1">
                  <a:lumMod val="65000"/>
                  <a:lumOff val="35000"/>
                </a:schemeClr>
              </a:solidFill>
              <a:latin typeface="+mn-ea"/>
            </a:endParaRPr>
          </a:p>
        </p:txBody>
      </p:sp>
      <p:sp>
        <p:nvSpPr>
          <p:cNvPr id="59" name="テキスト ボックス 58">
            <a:extLst>
              <a:ext uri="{FF2B5EF4-FFF2-40B4-BE49-F238E27FC236}">
                <a16:creationId xmlns:a16="http://schemas.microsoft.com/office/drawing/2014/main" id="{F52633B3-F098-47B5-B93D-17BCE2E39337}"/>
              </a:ext>
            </a:extLst>
          </p:cNvPr>
          <p:cNvSpPr txBox="1"/>
          <p:nvPr/>
        </p:nvSpPr>
        <p:spPr>
          <a:xfrm>
            <a:off x="9324442" y="2486526"/>
            <a:ext cx="2523633" cy="442035"/>
          </a:xfrm>
          <a:prstGeom prst="rect">
            <a:avLst/>
          </a:prstGeom>
          <a:solidFill>
            <a:srgbClr val="FF0000"/>
          </a:solidFill>
        </p:spPr>
        <p:txBody>
          <a:bodyPr wrap="square" lIns="36000" tIns="36000" rIns="36000" bIns="36000" rtlCol="0">
            <a:spAutoFit/>
          </a:bodyPr>
          <a:lstStyle/>
          <a:p>
            <a:pPr algn="ctr"/>
            <a:r>
              <a:rPr lang="ja-JP" altLang="en-US" sz="2400" spc="-70">
                <a:solidFill>
                  <a:schemeClr val="bg1"/>
                </a:solidFill>
                <a:latin typeface="+mn-ea"/>
              </a:rPr>
              <a:t>申請登録</a:t>
            </a:r>
            <a:endParaRPr lang="en-GB" sz="2400" spc="-70">
              <a:solidFill>
                <a:schemeClr val="bg1"/>
              </a:solidFill>
              <a:latin typeface="+mn-ea"/>
              <a:ea typeface="+mn-ea"/>
            </a:endParaRPr>
          </a:p>
        </p:txBody>
      </p:sp>
      <p:sp>
        <p:nvSpPr>
          <p:cNvPr id="81" name="テキスト ボックス 80">
            <a:extLst>
              <a:ext uri="{FF2B5EF4-FFF2-40B4-BE49-F238E27FC236}">
                <a16:creationId xmlns:a16="http://schemas.microsoft.com/office/drawing/2014/main" id="{78419BC8-4604-48DA-B472-6B650A760248}"/>
              </a:ext>
            </a:extLst>
          </p:cNvPr>
          <p:cNvSpPr txBox="1"/>
          <p:nvPr/>
        </p:nvSpPr>
        <p:spPr>
          <a:xfrm>
            <a:off x="9289626" y="5091852"/>
            <a:ext cx="2593265" cy="626701"/>
          </a:xfrm>
          <a:prstGeom prst="rect">
            <a:avLst/>
          </a:prstGeom>
          <a:noFill/>
        </p:spPr>
        <p:txBody>
          <a:bodyPr wrap="square" lIns="36000" tIns="36000" rIns="36000" bIns="36000" rtlCol="0">
            <a:spAutoFit/>
          </a:bodyPr>
          <a:lstStyle/>
          <a:p>
            <a:pPr algn="ctr"/>
            <a:r>
              <a:rPr lang="ja-JP" altLang="en-US" b="1" spc="-70">
                <a:solidFill>
                  <a:schemeClr val="tx1">
                    <a:lumMod val="65000"/>
                    <a:lumOff val="35000"/>
                  </a:schemeClr>
                </a:solidFill>
                <a:latin typeface="+mn-ea"/>
              </a:rPr>
              <a:t>バックグラウンドで</a:t>
            </a:r>
            <a:br>
              <a:rPr lang="en-GB" altLang="ja-JP" b="1" spc="-70">
                <a:solidFill>
                  <a:schemeClr val="tx1">
                    <a:lumMod val="65000"/>
                    <a:lumOff val="35000"/>
                  </a:schemeClr>
                </a:solidFill>
                <a:latin typeface="+mn-ea"/>
              </a:rPr>
            </a:br>
            <a:r>
              <a:rPr lang="en-US" altLang="ja-JP" b="1" spc="-70">
                <a:solidFill>
                  <a:schemeClr val="tx1">
                    <a:lumMod val="65000"/>
                    <a:lumOff val="35000"/>
                  </a:schemeClr>
                </a:solidFill>
                <a:latin typeface="+mn-ea"/>
              </a:rPr>
              <a:t>SPO</a:t>
            </a:r>
            <a:r>
              <a:rPr lang="ja-JP" altLang="en-US" b="1" spc="-70">
                <a:solidFill>
                  <a:schemeClr val="tx1">
                    <a:lumMod val="65000"/>
                    <a:lumOff val="35000"/>
                  </a:schemeClr>
                </a:solidFill>
                <a:latin typeface="+mn-ea"/>
              </a:rPr>
              <a:t> のリストに自動保存</a:t>
            </a:r>
            <a:endParaRPr lang="en-GB" altLang="ja-JP" b="1" spc="-70">
              <a:solidFill>
                <a:schemeClr val="tx1">
                  <a:lumMod val="65000"/>
                  <a:lumOff val="35000"/>
                </a:schemeClr>
              </a:solidFill>
              <a:latin typeface="+mn-ea"/>
            </a:endParaRPr>
          </a:p>
        </p:txBody>
      </p:sp>
      <p:sp>
        <p:nvSpPr>
          <p:cNvPr id="78" name="正方形/長方形 77">
            <a:extLst>
              <a:ext uri="{FF2B5EF4-FFF2-40B4-BE49-F238E27FC236}">
                <a16:creationId xmlns:a16="http://schemas.microsoft.com/office/drawing/2014/main" id="{44EB3460-B8FF-47FD-8164-4191E3276BC0}"/>
              </a:ext>
            </a:extLst>
          </p:cNvPr>
          <p:cNvSpPr/>
          <p:nvPr/>
        </p:nvSpPr>
        <p:spPr>
          <a:xfrm>
            <a:off x="9398524" y="5868627"/>
            <a:ext cx="2484367" cy="707886"/>
          </a:xfrm>
          <a:prstGeom prst="rect">
            <a:avLst/>
          </a:prstGeom>
        </p:spPr>
        <p:txBody>
          <a:bodyPr wrap="square">
            <a:spAutoFit/>
          </a:bodyPr>
          <a:lstStyle/>
          <a:p>
            <a:pPr algn="ctr"/>
            <a:r>
              <a:rPr lang="ja-JP" altLang="en-US" sz="2000" b="1" spc="-70">
                <a:solidFill>
                  <a:schemeClr val="accent2"/>
                </a:solidFill>
                <a:latin typeface="+mn-ea"/>
              </a:rPr>
              <a:t>データの自動登録で</a:t>
            </a:r>
            <a:endParaRPr lang="en-GB" altLang="ja-JP" sz="2000" b="1" spc="-70">
              <a:solidFill>
                <a:schemeClr val="accent2"/>
              </a:solidFill>
              <a:latin typeface="+mn-ea"/>
            </a:endParaRPr>
          </a:p>
          <a:p>
            <a:pPr algn="ctr"/>
            <a:r>
              <a:rPr lang="ja-JP" altLang="en-US" sz="2000" b="1" spc="-70">
                <a:solidFill>
                  <a:schemeClr val="accent2"/>
                </a:solidFill>
                <a:latin typeface="+mn-ea"/>
              </a:rPr>
              <a:t>人為ミス防止</a:t>
            </a:r>
            <a:endParaRPr lang="en-GB" sz="2000" b="1" spc="-70">
              <a:solidFill>
                <a:schemeClr val="accent2"/>
              </a:solidFill>
              <a:latin typeface="+mn-ea"/>
            </a:endParaRPr>
          </a:p>
        </p:txBody>
      </p:sp>
      <p:pic>
        <p:nvPicPr>
          <p:cNvPr id="84" name="図 83">
            <a:extLst>
              <a:ext uri="{FF2B5EF4-FFF2-40B4-BE49-F238E27FC236}">
                <a16:creationId xmlns:a16="http://schemas.microsoft.com/office/drawing/2014/main" id="{7C872F0E-FF38-4978-9F1F-EBEDD72BC869}"/>
              </a:ext>
            </a:extLst>
          </p:cNvPr>
          <p:cNvPicPr>
            <a:picLocks noChangeAspect="1"/>
          </p:cNvPicPr>
          <p:nvPr/>
        </p:nvPicPr>
        <p:blipFill rotWithShape="1">
          <a:blip r:embed="rId4"/>
          <a:srcRect r="12085" b="21762"/>
          <a:stretch/>
        </p:blipFill>
        <p:spPr>
          <a:xfrm>
            <a:off x="9324442" y="3063594"/>
            <a:ext cx="2523633" cy="1805608"/>
          </a:xfrm>
          <a:prstGeom prst="rect">
            <a:avLst/>
          </a:prstGeom>
          <a:ln>
            <a:solidFill>
              <a:schemeClr val="tx1"/>
            </a:solidFill>
          </a:ln>
        </p:spPr>
      </p:pic>
      <p:pic>
        <p:nvPicPr>
          <p:cNvPr id="90" name="図 89">
            <a:extLst>
              <a:ext uri="{FF2B5EF4-FFF2-40B4-BE49-F238E27FC236}">
                <a16:creationId xmlns:a16="http://schemas.microsoft.com/office/drawing/2014/main" id="{8190C794-465E-4E0F-B724-F30522B1F300}"/>
              </a:ext>
            </a:extLst>
          </p:cNvPr>
          <p:cNvPicPr>
            <a:picLocks noChangeAspect="1"/>
          </p:cNvPicPr>
          <p:nvPr/>
        </p:nvPicPr>
        <p:blipFill>
          <a:blip r:embed="rId5"/>
          <a:stretch>
            <a:fillRect/>
          </a:stretch>
        </p:blipFill>
        <p:spPr>
          <a:xfrm>
            <a:off x="6579845" y="3063594"/>
            <a:ext cx="2381912" cy="1805608"/>
          </a:xfrm>
          <a:prstGeom prst="rect">
            <a:avLst/>
          </a:prstGeom>
          <a:ln>
            <a:solidFill>
              <a:schemeClr val="tx1"/>
            </a:solidFill>
          </a:ln>
        </p:spPr>
      </p:pic>
    </p:spTree>
    <p:extLst>
      <p:ext uri="{BB962C8B-B14F-4D97-AF65-F5344CB8AC3E}">
        <p14:creationId xmlns:p14="http://schemas.microsoft.com/office/powerpoint/2010/main" val="350081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DEC9400-C077-4DAB-BDB1-6D52317D07BF}"/>
              </a:ext>
            </a:extLst>
          </p:cNvPr>
          <p:cNvSpPr txBox="1">
            <a:spLocks/>
          </p:cNvSpPr>
          <p:nvPr/>
        </p:nvSpPr>
        <p:spPr>
          <a:xfrm>
            <a:off x="843913" y="1503396"/>
            <a:ext cx="10703224" cy="122736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00" baseline="0">
                <a:ln w="3175">
                  <a:noFill/>
                </a:ln>
                <a:solidFill>
                  <a:srgbClr val="0072C6"/>
                </a:solidFill>
                <a:effectLst/>
                <a:latin typeface="+mj-lt"/>
                <a:ea typeface="+mj-ea"/>
                <a:cs typeface="Arial" charset="0"/>
              </a:defRPr>
            </a:lvl1pPr>
          </a:lstStyle>
          <a:p>
            <a:r>
              <a:rPr kumimoji="1" lang="ja-JP" altLang="en-US" sz="3200" b="1">
                <a:solidFill>
                  <a:srgbClr val="008372"/>
                </a:solidFill>
                <a:latin typeface="+mn-ea"/>
                <a:ea typeface="+mn-ea"/>
              </a:rPr>
              <a:t>社内の各種利用申請</a:t>
            </a:r>
            <a:endParaRPr kumimoji="1" lang="en-US" altLang="ja-JP" sz="3200" b="1">
              <a:solidFill>
                <a:srgbClr val="008372"/>
              </a:solidFill>
              <a:latin typeface="+mn-ea"/>
              <a:ea typeface="+mn-ea"/>
            </a:endParaRPr>
          </a:p>
          <a:p>
            <a:pPr marL="571500" indent="-571500">
              <a:buFont typeface="Arial" panose="020B0604020202020204" pitchFamily="34" charset="0"/>
              <a:buChar char="•"/>
            </a:pPr>
            <a:r>
              <a:rPr kumimoji="1" lang="en-US" altLang="ja-JP" sz="3200">
                <a:solidFill>
                  <a:schemeClr val="tx1"/>
                </a:solidFill>
                <a:latin typeface="+mn-ea"/>
                <a:ea typeface="+mn-ea"/>
              </a:rPr>
              <a:t>IP</a:t>
            </a:r>
            <a:r>
              <a:rPr kumimoji="1" lang="ja-JP" altLang="en-US" sz="3200">
                <a:solidFill>
                  <a:schemeClr val="tx1"/>
                </a:solidFill>
                <a:latin typeface="+mn-ea"/>
                <a:ea typeface="+mn-ea"/>
              </a:rPr>
              <a:t> アドレス払い出し申請</a:t>
            </a:r>
            <a:endParaRPr kumimoji="1" lang="en-GB" altLang="ja-JP" sz="14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データセンター入館申請</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例外アプリケーション利用申請</a:t>
            </a:r>
            <a:endParaRPr kumimoji="1" lang="en-GB" altLang="ja-JP" sz="3200">
              <a:solidFill>
                <a:schemeClr val="tx1"/>
              </a:solidFill>
              <a:latin typeface="+mn-ea"/>
              <a:ea typeface="+mn-ea"/>
            </a:endParaRPr>
          </a:p>
          <a:p>
            <a:pPr marL="571500" indent="-571500">
              <a:buFont typeface="Arial" panose="020B0604020202020204" pitchFamily="34" charset="0"/>
              <a:buChar char="•"/>
            </a:pPr>
            <a:endParaRPr kumimoji="1" lang="en-GB" altLang="ja-JP" sz="3200">
              <a:solidFill>
                <a:schemeClr val="tx1"/>
              </a:solidFill>
              <a:latin typeface="+mn-ea"/>
              <a:ea typeface="+mn-ea"/>
            </a:endParaRPr>
          </a:p>
          <a:p>
            <a:r>
              <a:rPr kumimoji="1" lang="en-GB" altLang="ja-JP" sz="3200" b="1">
                <a:solidFill>
                  <a:srgbClr val="008372"/>
                </a:solidFill>
                <a:latin typeface="+mn-ea"/>
                <a:ea typeface="+mn-ea"/>
              </a:rPr>
              <a:t>Forms </a:t>
            </a:r>
            <a:r>
              <a:rPr kumimoji="1" lang="ja-JP" altLang="en-US" sz="3200" b="1">
                <a:solidFill>
                  <a:srgbClr val="008372"/>
                </a:solidFill>
                <a:latin typeface="+mn-ea"/>
                <a:ea typeface="+mn-ea"/>
              </a:rPr>
              <a:t>を使った社内のインフォーマルなアンケート</a:t>
            </a:r>
            <a:endParaRPr kumimoji="1" lang="en-GB" altLang="ja-JP" sz="3200" b="1">
              <a:solidFill>
                <a:srgbClr val="008372"/>
              </a:solidFill>
              <a:latin typeface="+mn-ea"/>
              <a:ea typeface="+mn-ea"/>
            </a:endParaRPr>
          </a:p>
          <a:p>
            <a:pPr marL="571500" indent="-571500">
              <a:buFont typeface="Arial" panose="020B0604020202020204" pitchFamily="34" charset="0"/>
              <a:buChar char="•"/>
            </a:pPr>
            <a:r>
              <a:rPr kumimoji="1" lang="en-US" altLang="ja-JP" sz="3200">
                <a:solidFill>
                  <a:schemeClr val="tx1"/>
                </a:solidFill>
                <a:latin typeface="+mn-ea"/>
                <a:ea typeface="+mn-ea"/>
              </a:rPr>
              <a:t>IT</a:t>
            </a:r>
            <a:r>
              <a:rPr kumimoji="1" lang="ja-JP" altLang="en-US" sz="3200">
                <a:solidFill>
                  <a:schemeClr val="tx1"/>
                </a:solidFill>
                <a:latin typeface="+mn-ea"/>
                <a:ea typeface="+mn-ea"/>
              </a:rPr>
              <a:t>環境や施設の満足度調査</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社食や社内カフェの新メニュー案アンケート</a:t>
            </a:r>
            <a:endParaRPr kumimoji="1" lang="en-GB" altLang="ja-JP" sz="3200">
              <a:solidFill>
                <a:schemeClr val="tx1"/>
              </a:solidFill>
              <a:latin typeface="+mn-ea"/>
              <a:ea typeface="+mn-ea"/>
            </a:endParaRPr>
          </a:p>
          <a:p>
            <a:pPr marL="571500" indent="-571500">
              <a:buFont typeface="Arial" panose="020B0604020202020204" pitchFamily="34" charset="0"/>
              <a:buChar char="•"/>
            </a:pPr>
            <a:r>
              <a:rPr kumimoji="1" lang="ja-JP" altLang="en-US" sz="3200">
                <a:solidFill>
                  <a:schemeClr val="tx1"/>
                </a:solidFill>
                <a:latin typeface="+mn-ea"/>
                <a:ea typeface="+mn-ea"/>
              </a:rPr>
              <a:t>飲み会の調整</a:t>
            </a:r>
            <a:endParaRPr kumimoji="1" lang="en-GB" altLang="ja-JP" sz="3200">
              <a:solidFill>
                <a:schemeClr val="tx1"/>
              </a:solidFill>
              <a:latin typeface="+mn-ea"/>
              <a:ea typeface="+mn-ea"/>
            </a:endParaRPr>
          </a:p>
        </p:txBody>
      </p:sp>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ja-JP" altLang="en-US" sz="4400"/>
              <a:t>その他の利用シナリオ</a:t>
            </a:r>
          </a:p>
        </p:txBody>
      </p:sp>
    </p:spTree>
    <p:extLst>
      <p:ext uri="{BB962C8B-B14F-4D97-AF65-F5344CB8AC3E}">
        <p14:creationId xmlns:p14="http://schemas.microsoft.com/office/powerpoint/2010/main" val="271001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656EF51D-2295-463D-A3F2-136C1FCF9FF0}"/>
              </a:ext>
            </a:extLst>
          </p:cNvPr>
          <p:cNvSpPr>
            <a:spLocks noGrp="1"/>
          </p:cNvSpPr>
          <p:nvPr>
            <p:ph type="body" idx="1"/>
          </p:nvPr>
        </p:nvSpPr>
        <p:spPr/>
        <p:txBody>
          <a:bodyPr/>
          <a:lstStyle/>
          <a:p>
            <a:r>
              <a:rPr lang="ja-JP" altLang="en-US"/>
              <a:t>使い方</a:t>
            </a:r>
            <a:endParaRPr lang="en-GB"/>
          </a:p>
        </p:txBody>
      </p:sp>
    </p:spTree>
    <p:extLst>
      <p:ext uri="{BB962C8B-B14F-4D97-AF65-F5344CB8AC3E}">
        <p14:creationId xmlns:p14="http://schemas.microsoft.com/office/powerpoint/2010/main" val="117111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2CDCC23-0DE1-4C44-BFCA-72D78B142488}"/>
              </a:ext>
            </a:extLst>
          </p:cNvPr>
          <p:cNvSpPr txBox="1">
            <a:spLocks/>
          </p:cNvSpPr>
          <p:nvPr/>
        </p:nvSpPr>
        <p:spPr>
          <a:xfrm>
            <a:off x="520041" y="377892"/>
            <a:ext cx="11151917" cy="7478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GB" altLang="ja-JP" sz="4400"/>
              <a:t>1. </a:t>
            </a:r>
            <a:r>
              <a:rPr kumimoji="1" lang="en-US" altLang="ja-JP" sz="4400"/>
              <a:t>&lt;</a:t>
            </a:r>
            <a:r>
              <a:rPr kumimoji="1" lang="ja-JP" altLang="en-US" sz="4400"/>
              <a:t>申請者</a:t>
            </a:r>
            <a:r>
              <a:rPr kumimoji="1" lang="en-US" altLang="ja-JP" sz="4400"/>
              <a:t>&gt; Forms</a:t>
            </a:r>
            <a:r>
              <a:rPr kumimoji="1" lang="ja-JP" altLang="en-US" sz="4400"/>
              <a:t> で申請を行う</a:t>
            </a:r>
          </a:p>
        </p:txBody>
      </p:sp>
      <p:sp>
        <p:nvSpPr>
          <p:cNvPr id="2" name="正方形/長方形 1">
            <a:extLst>
              <a:ext uri="{FF2B5EF4-FFF2-40B4-BE49-F238E27FC236}">
                <a16:creationId xmlns:a16="http://schemas.microsoft.com/office/drawing/2014/main" id="{ED94CAAC-D0EF-4DA4-8B51-2909C0B68664}"/>
              </a:ext>
            </a:extLst>
          </p:cNvPr>
          <p:cNvSpPr/>
          <p:nvPr/>
        </p:nvSpPr>
        <p:spPr>
          <a:xfrm>
            <a:off x="871867" y="1133946"/>
            <a:ext cx="8218241" cy="369332"/>
          </a:xfrm>
          <a:prstGeom prst="rect">
            <a:avLst/>
          </a:prstGeom>
        </p:spPr>
        <p:txBody>
          <a:bodyPr wrap="square">
            <a:spAutoFit/>
          </a:bodyPr>
          <a:lstStyle/>
          <a:p>
            <a:r>
              <a:rPr kumimoji="1" lang="ja-JP" altLang="en-US" dirty="0">
                <a:latin typeface="+mn-ea"/>
              </a:rPr>
              <a:t>ブラウザで申請画面 </a:t>
            </a:r>
            <a:r>
              <a:rPr kumimoji="1" lang="en-GB" altLang="ja-JP" dirty="0">
                <a:latin typeface="+mn-ea"/>
              </a:rPr>
              <a:t>(Forms </a:t>
            </a:r>
            <a:r>
              <a:rPr kumimoji="1" lang="ja-JP" altLang="en-US" dirty="0">
                <a:latin typeface="+mn-ea"/>
              </a:rPr>
              <a:t>で作成</a:t>
            </a:r>
            <a:r>
              <a:rPr kumimoji="1" lang="en-GB" altLang="ja-JP" dirty="0">
                <a:latin typeface="+mn-ea"/>
              </a:rPr>
              <a:t>)</a:t>
            </a:r>
            <a:r>
              <a:rPr kumimoji="1" lang="ja-JP" altLang="en-US" dirty="0">
                <a:latin typeface="+mn-ea"/>
              </a:rPr>
              <a:t> を開き、申請内容を記入して回答する。</a:t>
            </a:r>
            <a:endParaRPr kumimoji="1" lang="en-GB" altLang="ja-JP" dirty="0">
              <a:latin typeface="+mn-ea"/>
            </a:endParaRPr>
          </a:p>
        </p:txBody>
      </p:sp>
      <p:grpSp>
        <p:nvGrpSpPr>
          <p:cNvPr id="6" name="グループ化 5">
            <a:extLst>
              <a:ext uri="{FF2B5EF4-FFF2-40B4-BE49-F238E27FC236}">
                <a16:creationId xmlns:a16="http://schemas.microsoft.com/office/drawing/2014/main" id="{C0918F87-98C1-4193-A81C-25A4E07FAE6B}"/>
              </a:ext>
            </a:extLst>
          </p:cNvPr>
          <p:cNvGrpSpPr/>
          <p:nvPr/>
        </p:nvGrpSpPr>
        <p:grpSpPr>
          <a:xfrm>
            <a:off x="899181" y="4605052"/>
            <a:ext cx="10772777" cy="2086908"/>
            <a:chOff x="871427" y="4694420"/>
            <a:chExt cx="10772777" cy="2086908"/>
          </a:xfrm>
        </p:grpSpPr>
        <p:sp>
          <p:nvSpPr>
            <p:cNvPr id="7" name="正方形/長方形 6">
              <a:extLst>
                <a:ext uri="{FF2B5EF4-FFF2-40B4-BE49-F238E27FC236}">
                  <a16:creationId xmlns:a16="http://schemas.microsoft.com/office/drawing/2014/main" id="{C5E34010-7CEA-439D-8E79-6346ABF93594}"/>
                </a:ext>
              </a:extLst>
            </p:cNvPr>
            <p:cNvSpPr/>
            <p:nvPr/>
          </p:nvSpPr>
          <p:spPr bwMode="auto">
            <a:xfrm>
              <a:off x="871427" y="4694420"/>
              <a:ext cx="10772777" cy="2086908"/>
            </a:xfrm>
            <a:prstGeom prst="rect">
              <a:avLst/>
            </a:prstGeom>
            <a:solidFill>
              <a:schemeClr val="accent5">
                <a:lumMod val="20000"/>
                <a:lumOff val="8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endParaRPr kumimoji="1" lang="en-GB" sz="1400">
                <a:solidFill>
                  <a:schemeClr val="tx1"/>
                </a:solidFill>
                <a:latin typeface="メイリオ" pitchFamily="50" charset="-128"/>
                <a:ea typeface="メイリオ" pitchFamily="50" charset="-128"/>
                <a:cs typeface="Segoe UI" pitchFamily="34" charset="0"/>
              </a:endParaRPr>
            </a:p>
          </p:txBody>
        </p:sp>
        <p:sp>
          <p:nvSpPr>
            <p:cNvPr id="10" name="正方形/長方形 9">
              <a:extLst>
                <a:ext uri="{FF2B5EF4-FFF2-40B4-BE49-F238E27FC236}">
                  <a16:creationId xmlns:a16="http://schemas.microsoft.com/office/drawing/2014/main" id="{C8884C52-9229-452D-B9C8-4E281FAB5288}"/>
                </a:ext>
              </a:extLst>
            </p:cNvPr>
            <p:cNvSpPr/>
            <p:nvPr/>
          </p:nvSpPr>
          <p:spPr>
            <a:xfrm>
              <a:off x="3370038" y="4875635"/>
              <a:ext cx="7340471" cy="1754326"/>
            </a:xfrm>
            <a:prstGeom prst="rect">
              <a:avLst/>
            </a:prstGeom>
          </p:spPr>
          <p:txBody>
            <a:bodyPr wrap="none">
              <a:spAutoFit/>
            </a:bodyPr>
            <a:lstStyle/>
            <a:p>
              <a:r>
                <a:rPr lang="ja-JP" altLang="en-US" b="1">
                  <a:solidFill>
                    <a:srgbClr val="FF0000"/>
                  </a:solidFill>
                  <a:latin typeface="Yu Gothic" panose="020B0400000000000000" pitchFamily="34" charset="-128"/>
                  <a:ea typeface="Yu Gothic" panose="020B0400000000000000" pitchFamily="34" charset="-128"/>
                </a:rPr>
                <a:t>申請用 </a:t>
              </a:r>
              <a:r>
                <a:rPr lang="en-GB" altLang="ja-JP" b="1">
                  <a:solidFill>
                    <a:srgbClr val="FF0000"/>
                  </a:solidFill>
                  <a:latin typeface="Yu Gothic" panose="020B0400000000000000" pitchFamily="34" charset="-128"/>
                  <a:ea typeface="Yu Gothic" panose="020B0400000000000000" pitchFamily="34" charset="-128"/>
                </a:rPr>
                <a:t>URL </a:t>
              </a:r>
              <a:r>
                <a:rPr lang="ja-JP" altLang="en-US" b="1">
                  <a:solidFill>
                    <a:srgbClr val="FF0000"/>
                  </a:solidFill>
                  <a:latin typeface="Yu Gothic" panose="020B0400000000000000" pitchFamily="34" charset="-128"/>
                  <a:ea typeface="Yu Gothic" panose="020B0400000000000000" pitchFamily="34" charset="-128"/>
                </a:rPr>
                <a:t>の共有方法</a:t>
              </a:r>
              <a:endParaRPr lang="en-GB" altLang="ja-JP" b="1">
                <a:solidFill>
                  <a:srgbClr val="FF0000"/>
                </a:solidFill>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エンドユーザーが回答するための </a:t>
              </a:r>
              <a:r>
                <a:rPr lang="en-GB" altLang="ja-JP">
                  <a:latin typeface="Yu Gothic" panose="020B0400000000000000" pitchFamily="34" charset="-128"/>
                  <a:ea typeface="Yu Gothic" panose="020B0400000000000000" pitchFamily="34" charset="-128"/>
                </a:rPr>
                <a:t>Forms </a:t>
              </a:r>
              <a:r>
                <a:rPr lang="ja-JP" altLang="en-US">
                  <a:latin typeface="Yu Gothic" panose="020B0400000000000000" pitchFamily="34" charset="-128"/>
                  <a:ea typeface="Yu Gothic" panose="020B0400000000000000" pitchFamily="34" charset="-128"/>
                </a:rPr>
                <a:t>の </a:t>
              </a:r>
              <a:r>
                <a:rPr lang="en-GB" altLang="ja-JP">
                  <a:latin typeface="Yu Gothic" panose="020B0400000000000000" pitchFamily="34" charset="-128"/>
                  <a:ea typeface="Yu Gothic" panose="020B0400000000000000" pitchFamily="34" charset="-128"/>
                </a:rPr>
                <a:t>URL </a:t>
              </a:r>
              <a:r>
                <a:rPr lang="ja-JP" altLang="en-US">
                  <a:latin typeface="Yu Gothic" panose="020B0400000000000000" pitchFamily="34" charset="-128"/>
                  <a:ea typeface="Yu Gothic" panose="020B0400000000000000" pitchFamily="34" charset="-128"/>
                </a:rPr>
                <a:t>は</a:t>
              </a:r>
              <a:endParaRPr lang="en-GB" altLang="ja-JP">
                <a:latin typeface="Yu Gothic" panose="020B0400000000000000" pitchFamily="34" charset="-128"/>
                <a:ea typeface="Yu Gothic" panose="020B0400000000000000" pitchFamily="34" charset="-128"/>
              </a:endParaRPr>
            </a:p>
            <a:p>
              <a:r>
                <a:rPr lang="en-US" altLang="ja-JP">
                  <a:latin typeface="Yu Gothic" panose="020B0400000000000000" pitchFamily="34" charset="-128"/>
                  <a:ea typeface="Yu Gothic" panose="020B0400000000000000" pitchFamily="34" charset="-128"/>
                </a:rPr>
                <a:t>Forms</a:t>
              </a:r>
              <a:r>
                <a:rPr lang="ja-JP" altLang="en-US">
                  <a:latin typeface="Yu Gothic" panose="020B0400000000000000" pitchFamily="34" charset="-128"/>
                  <a:ea typeface="Yu Gothic" panose="020B0400000000000000" pitchFamily="34" charset="-128"/>
                </a:rPr>
                <a:t> の編集画面の右上にある </a:t>
              </a:r>
              <a:r>
                <a:rPr lang="en-GB" altLang="ja-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共有</a:t>
              </a:r>
              <a:r>
                <a:rPr lang="en-GB" altLang="ja-JP">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からコピー可能。</a:t>
              </a:r>
              <a:endParaRPr lang="en-GB" altLang="ja-JP">
                <a:latin typeface="Yu Gothic" panose="020B0400000000000000" pitchFamily="34" charset="-128"/>
                <a:ea typeface="Yu Gothic" panose="020B0400000000000000" pitchFamily="34" charset="-128"/>
              </a:endParaRPr>
            </a:p>
            <a:p>
              <a:r>
                <a:rPr lang="ja-JP" altLang="en-US"/>
                <a:t>回答の権限を </a:t>
              </a:r>
              <a:r>
                <a:rPr lang="en-GB" altLang="ja-JP"/>
                <a:t>“</a:t>
              </a:r>
              <a:r>
                <a:rPr lang="ja-JP" altLang="en-US"/>
                <a:t>リンクにアクセスできるすべてのユーザー</a:t>
              </a:r>
              <a:r>
                <a:rPr lang="en-GB" altLang="ja-JP"/>
                <a:t>” </a:t>
              </a:r>
              <a:r>
                <a:rPr lang="ja-JP" altLang="en-US"/>
                <a:t>に</a:t>
              </a:r>
              <a:endParaRPr lang="en-GB" altLang="ja-JP"/>
            </a:p>
            <a:p>
              <a:r>
                <a:rPr lang="ja-JP" altLang="en-US"/>
                <a:t>してしまうと匿名回答になりユーザー情報が取得できなくなるため、</a:t>
              </a:r>
              <a:endParaRPr lang="en-GB" altLang="ja-JP"/>
            </a:p>
            <a:p>
              <a:r>
                <a:rPr lang="ja-JP" altLang="en-US" u="sng"/>
                <a:t>本サンプルでは </a:t>
              </a:r>
              <a:r>
                <a:rPr lang="en-GB" altLang="ja-JP" u="sng"/>
                <a:t>“</a:t>
              </a:r>
              <a:r>
                <a:rPr lang="ja-JP" altLang="en-US" u="sng"/>
                <a:t>組織内のユーザーのみ</a:t>
              </a:r>
              <a:r>
                <a:rPr lang="en-GB" altLang="ja-JP" u="sng"/>
                <a:t>”</a:t>
              </a:r>
              <a:r>
                <a:rPr lang="en-GB" altLang="ja-JP"/>
                <a:t> </a:t>
              </a:r>
              <a:r>
                <a:rPr lang="ja-JP" altLang="en-US"/>
                <a:t>とする。</a:t>
              </a:r>
              <a:endParaRPr lang="en-GB"/>
            </a:p>
          </p:txBody>
        </p:sp>
      </p:grpSp>
      <p:pic>
        <p:nvPicPr>
          <p:cNvPr id="13" name="図 12">
            <a:extLst>
              <a:ext uri="{FF2B5EF4-FFF2-40B4-BE49-F238E27FC236}">
                <a16:creationId xmlns:a16="http://schemas.microsoft.com/office/drawing/2014/main" id="{88B42891-4901-4C1C-9AB0-201691440C2D}"/>
              </a:ext>
            </a:extLst>
          </p:cNvPr>
          <p:cNvPicPr>
            <a:picLocks noChangeAspect="1"/>
          </p:cNvPicPr>
          <p:nvPr/>
        </p:nvPicPr>
        <p:blipFill rotWithShape="1">
          <a:blip r:embed="rId3"/>
          <a:srcRect l="5429" r="5794"/>
          <a:stretch/>
        </p:blipFill>
        <p:spPr>
          <a:xfrm>
            <a:off x="899181" y="1814037"/>
            <a:ext cx="4899717" cy="2700030"/>
          </a:xfrm>
          <a:prstGeom prst="rect">
            <a:avLst/>
          </a:prstGeom>
          <a:ln>
            <a:solidFill>
              <a:schemeClr val="tx1"/>
            </a:solidFill>
          </a:ln>
        </p:spPr>
      </p:pic>
      <p:pic>
        <p:nvPicPr>
          <p:cNvPr id="3" name="図 2">
            <a:extLst>
              <a:ext uri="{FF2B5EF4-FFF2-40B4-BE49-F238E27FC236}">
                <a16:creationId xmlns:a16="http://schemas.microsoft.com/office/drawing/2014/main" id="{3746A64F-159D-46AC-B616-0DA5D7B3AA19}"/>
              </a:ext>
            </a:extLst>
          </p:cNvPr>
          <p:cNvPicPr>
            <a:picLocks noChangeAspect="1"/>
          </p:cNvPicPr>
          <p:nvPr/>
        </p:nvPicPr>
        <p:blipFill>
          <a:blip r:embed="rId4"/>
          <a:stretch>
            <a:fillRect/>
          </a:stretch>
        </p:blipFill>
        <p:spPr>
          <a:xfrm>
            <a:off x="1013946" y="4696970"/>
            <a:ext cx="2269081" cy="1932921"/>
          </a:xfrm>
          <a:prstGeom prst="rect">
            <a:avLst/>
          </a:prstGeom>
        </p:spPr>
      </p:pic>
      <p:grpSp>
        <p:nvGrpSpPr>
          <p:cNvPr id="18" name="グループ化 17">
            <a:extLst>
              <a:ext uri="{FF2B5EF4-FFF2-40B4-BE49-F238E27FC236}">
                <a16:creationId xmlns:a16="http://schemas.microsoft.com/office/drawing/2014/main" id="{7AA89483-8FAE-49B1-B5B9-A3ACF01E2078}"/>
              </a:ext>
            </a:extLst>
          </p:cNvPr>
          <p:cNvGrpSpPr/>
          <p:nvPr/>
        </p:nvGrpSpPr>
        <p:grpSpPr>
          <a:xfrm>
            <a:off x="6162302" y="1814037"/>
            <a:ext cx="5502231" cy="2701236"/>
            <a:chOff x="6162302" y="1814037"/>
            <a:chExt cx="5502231" cy="2701236"/>
          </a:xfrm>
        </p:grpSpPr>
        <p:pic>
          <p:nvPicPr>
            <p:cNvPr id="16" name="図 15">
              <a:extLst>
                <a:ext uri="{FF2B5EF4-FFF2-40B4-BE49-F238E27FC236}">
                  <a16:creationId xmlns:a16="http://schemas.microsoft.com/office/drawing/2014/main" id="{769C58D3-2E3E-4149-B630-A544A455D8D7}"/>
                </a:ext>
              </a:extLst>
            </p:cNvPr>
            <p:cNvPicPr>
              <a:picLocks noChangeAspect="1"/>
            </p:cNvPicPr>
            <p:nvPr/>
          </p:nvPicPr>
          <p:blipFill rotWithShape="1">
            <a:blip r:embed="rId5"/>
            <a:srcRect r="24017"/>
            <a:stretch/>
          </p:blipFill>
          <p:spPr>
            <a:xfrm>
              <a:off x="6162302" y="1814037"/>
              <a:ext cx="5502231" cy="2701236"/>
            </a:xfrm>
            <a:prstGeom prst="rect">
              <a:avLst/>
            </a:prstGeom>
            <a:ln>
              <a:solidFill>
                <a:schemeClr val="tx1"/>
              </a:solidFill>
            </a:ln>
          </p:spPr>
        </p:pic>
        <p:sp>
          <p:nvSpPr>
            <p:cNvPr id="17" name="吹き出し: 四角形 16">
              <a:extLst>
                <a:ext uri="{FF2B5EF4-FFF2-40B4-BE49-F238E27FC236}">
                  <a16:creationId xmlns:a16="http://schemas.microsoft.com/office/drawing/2014/main" id="{F9871E47-8980-4B86-97F5-F3A8BD7B0363}"/>
                </a:ext>
              </a:extLst>
            </p:cNvPr>
            <p:cNvSpPr/>
            <p:nvPr/>
          </p:nvSpPr>
          <p:spPr bwMode="auto">
            <a:xfrm>
              <a:off x="9598462" y="2266836"/>
              <a:ext cx="1694357" cy="580398"/>
            </a:xfrm>
            <a:prstGeom prst="wedgeRectCallout">
              <a:avLst>
                <a:gd name="adj1" fmla="val -33759"/>
                <a:gd name="adj2" fmla="val 813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kumimoji="1" lang="ja-JP" altLang="en-US" sz="1200">
                  <a:solidFill>
                    <a:schemeClr val="tx1"/>
                  </a:solidFill>
                  <a:latin typeface="メイリオ" pitchFamily="50" charset="-128"/>
                  <a:ea typeface="メイリオ" pitchFamily="50" charset="-128"/>
                  <a:cs typeface="Segoe UI" pitchFamily="34" charset="0"/>
                </a:rPr>
                <a:t>申請内容やユーザーの情報は </a:t>
              </a:r>
              <a:r>
                <a:rPr kumimoji="1" lang="en-GB" altLang="ja-JP" sz="1200">
                  <a:solidFill>
                    <a:schemeClr val="tx1"/>
                  </a:solidFill>
                  <a:latin typeface="メイリオ" pitchFamily="50" charset="-128"/>
                  <a:ea typeface="メイリオ" pitchFamily="50" charset="-128"/>
                  <a:cs typeface="Segoe UI" pitchFamily="34" charset="0"/>
                </a:rPr>
                <a:t>SPO </a:t>
              </a:r>
              <a:r>
                <a:rPr kumimoji="1" lang="ja-JP" altLang="en-US" sz="1200">
                  <a:solidFill>
                    <a:schemeClr val="tx1"/>
                  </a:solidFill>
                  <a:latin typeface="メイリオ" pitchFamily="50" charset="-128"/>
                  <a:ea typeface="メイリオ" pitchFamily="50" charset="-128"/>
                  <a:cs typeface="Segoe UI" pitchFamily="34" charset="0"/>
                </a:rPr>
                <a:t>の</a:t>
              </a:r>
              <a:br>
                <a:rPr kumimoji="1" lang="en-GB" altLang="ja-JP" sz="1200">
                  <a:solidFill>
                    <a:schemeClr val="tx1"/>
                  </a:solidFill>
                  <a:latin typeface="メイリオ" pitchFamily="50" charset="-128"/>
                  <a:ea typeface="メイリオ" pitchFamily="50" charset="-128"/>
                  <a:cs typeface="Segoe UI" pitchFamily="34" charset="0"/>
                </a:rPr>
              </a:br>
              <a:r>
                <a:rPr kumimoji="1" lang="ja-JP" altLang="en-US" sz="1200">
                  <a:solidFill>
                    <a:schemeClr val="tx1"/>
                  </a:solidFill>
                  <a:latin typeface="メイリオ" pitchFamily="50" charset="-128"/>
                  <a:ea typeface="メイリオ" pitchFamily="50" charset="-128"/>
                  <a:cs typeface="Segoe UI" pitchFamily="34" charset="0"/>
                </a:rPr>
                <a:t>リストに自動保存</a:t>
              </a:r>
              <a:endParaRPr kumimoji="1" lang="en-GB" sz="1200">
                <a:solidFill>
                  <a:schemeClr val="tx1"/>
                </a:solidFill>
                <a:latin typeface="メイリオ" pitchFamily="50" charset="-128"/>
                <a:ea typeface="メイリオ" pitchFamily="50" charset="-128"/>
                <a:cs typeface="Segoe UI" pitchFamily="34" charset="0"/>
              </a:endParaRPr>
            </a:p>
          </p:txBody>
        </p:sp>
      </p:grpSp>
    </p:spTree>
    <p:extLst>
      <p:ext uri="{BB962C8B-B14F-4D97-AF65-F5344CB8AC3E}">
        <p14:creationId xmlns:p14="http://schemas.microsoft.com/office/powerpoint/2010/main" val="3417786396"/>
      </p:ext>
    </p:extLst>
  </p:cSld>
  <p:clrMapOvr>
    <a:masterClrMapping/>
  </p:clrMapOvr>
</p:sld>
</file>

<file path=ppt/theme/theme1.xml><?xml version="1.0" encoding="utf-8"?>
<a:theme xmlns:a="http://schemas.openxmlformats.org/drawingml/2006/main" name="SharePoint 2013 テンプレート">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遊ゴシック">
      <a:majorFont>
        <a:latin typeface="Calibri Light"/>
        <a:ea typeface="游ゴシック Light"/>
        <a:cs typeface=""/>
      </a:majorFont>
      <a:minorFont>
        <a:latin typeface="Calibri"/>
        <a:ea typeface="游ゴシック"/>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defTabSz="914099" fontAlgn="base">
          <a:spcBef>
            <a:spcPct val="0"/>
          </a:spcBef>
          <a:spcAft>
            <a:spcPct val="0"/>
          </a:spcAft>
          <a:defRPr kumimoji="1" sz="1400" dirty="0" smtClean="0">
            <a:solidFill>
              <a:schemeClr val="tx1"/>
            </a:solidFill>
            <a:latin typeface="メイリオ" pitchFamily="50" charset="-128"/>
            <a:ea typeface="メイリオ" pitchFamily="50" charset="-128"/>
            <a:cs typeface="Segoe UI" pitchFamily="34" charset="0"/>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600" spc="-70" dirty="0" smtClean="0">
            <a:solidFill>
              <a:srgbClr val="F06A3C"/>
            </a:solidFill>
            <a:latin typeface="+mn-ea"/>
            <a:ea typeface="+mn-ea"/>
          </a:defRPr>
        </a:defPPr>
      </a:lstStyle>
    </a:txDef>
  </a:objectDefaults>
  <a:extraClrSchemeLst/>
</a:theme>
</file>

<file path=ppt/theme/theme2.xml><?xml version="1.0" encoding="utf-8"?>
<a:theme xmlns:a="http://schemas.openxmlformats.org/drawingml/2006/main" name="6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2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メイリオ">
      <a:majorFont>
        <a:latin typeface="メイリオ"/>
        <a:ea typeface="メイリオ"/>
        <a:cs typeface=""/>
      </a:majorFont>
      <a:minorFont>
        <a:latin typeface="メイリオ"/>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kumimoji="1" spc="-70" dirty="0" smtClean="0">
            <a:gradFill>
              <a:gsLst>
                <a:gs pos="2917">
                  <a:schemeClr val="bg2"/>
                </a:gs>
                <a:gs pos="95000">
                  <a:schemeClr val="bg2"/>
                </a:gs>
              </a:gsLst>
              <a:lin ang="5400000" scaled="0"/>
            </a:gradFill>
            <a:latin typeface="游ゴシック" panose="020B0400000000000000" pitchFamily="50" charset="-128"/>
            <a:ea typeface="游ゴシック" panose="020B0400000000000000" pitchFamily="50" charset="-128"/>
          </a:defRPr>
        </a:defPPr>
      </a:lstStyle>
    </a:tx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DC4B19548B86438159959B802A094E" ma:contentTypeVersion="8" ma:contentTypeDescription="Create a new document." ma:contentTypeScope="" ma:versionID="49ebaf5620502f9b3ce402f204577e9c">
  <xsd:schema xmlns:xsd="http://www.w3.org/2001/XMLSchema" xmlns:xs="http://www.w3.org/2001/XMLSchema" xmlns:p="http://schemas.microsoft.com/office/2006/metadata/properties" xmlns:ns1="http://schemas.microsoft.com/sharepoint/v3" xmlns:ns2="9cce68b7-77ef-44f8-b1d1-b850a3531e18" targetNamespace="http://schemas.microsoft.com/office/2006/metadata/properties" ma:root="true" ma:fieldsID="f4d9dc1b169b79014d8071f0a3093048" ns1:_="" ns2:_="">
    <xsd:import namespace="http://schemas.microsoft.com/sharepoint/v3"/>
    <xsd:import namespace="9cce68b7-77ef-44f8-b1d1-b850a3531e18"/>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ce68b7-77ef-44f8-b1d1-b850a3531e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19A409E-9CB7-42AB-92CC-87FC66C63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ce68b7-77ef-44f8-b1d1-b850a3531e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EEEE65-05A9-413A-AD08-861CBBF8ADB2}">
  <ds:schemaRefs>
    <ds:schemaRef ds:uri="http://schemas.microsoft.com/sharepoint/v3/contenttype/forms"/>
  </ds:schemaRefs>
</ds:datastoreItem>
</file>

<file path=customXml/itemProps3.xml><?xml version="1.0" encoding="utf-8"?>
<ds:datastoreItem xmlns:ds="http://schemas.openxmlformats.org/officeDocument/2006/customXml" ds:itemID="{31EE7592-21C6-41E7-B55F-0DD5DEA4A780}">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40</TotalTime>
  <Words>2614</Words>
  <Application>Microsoft Office PowerPoint</Application>
  <PresentationFormat>ワイド画面</PresentationFormat>
  <Paragraphs>376</Paragraphs>
  <Slides>45</Slides>
  <Notes>34</Notes>
  <HiddenSlides>0</HiddenSlides>
  <MMClips>0</MMClips>
  <ScaleCrop>false</ScaleCrop>
  <HeadingPairs>
    <vt:vector size="8" baseType="variant">
      <vt:variant>
        <vt:lpstr>使用されているフォント</vt:lpstr>
      </vt:variant>
      <vt:variant>
        <vt:i4>13</vt:i4>
      </vt:variant>
      <vt:variant>
        <vt:lpstr>テーマ</vt:lpstr>
      </vt:variant>
      <vt:variant>
        <vt:i4>4</vt:i4>
      </vt:variant>
      <vt:variant>
        <vt:lpstr>埋め込まれた OLE サーバー</vt:lpstr>
      </vt:variant>
      <vt:variant>
        <vt:i4>1</vt:i4>
      </vt:variant>
      <vt:variant>
        <vt:lpstr>スライド タイトル</vt:lpstr>
      </vt:variant>
      <vt:variant>
        <vt:i4>45</vt:i4>
      </vt:variant>
    </vt:vector>
  </HeadingPairs>
  <TitlesOfParts>
    <vt:vector size="63" baseType="lpstr">
      <vt:lpstr>Segoe Pro</vt:lpstr>
      <vt:lpstr>Yu Gothic Medium</vt:lpstr>
      <vt:lpstr>メイリオ</vt:lpstr>
      <vt:lpstr>Yu Gothic</vt:lpstr>
      <vt:lpstr>Yu Gothic</vt:lpstr>
      <vt:lpstr>游ゴシック Light</vt:lpstr>
      <vt:lpstr>Arial</vt:lpstr>
      <vt:lpstr>Calibri</vt:lpstr>
      <vt:lpstr>Calibri Light</vt:lpstr>
      <vt:lpstr>Consolas</vt:lpstr>
      <vt:lpstr>Segoe UI</vt:lpstr>
      <vt:lpstr>Segoe UI Light</vt:lpstr>
      <vt:lpstr>Wingdings</vt:lpstr>
      <vt:lpstr>SharePoint 2013 テンプレート</vt:lpstr>
      <vt:lpstr>6_5-30055_Office365 Template 2012 - 16x9 - White Background</vt:lpstr>
      <vt:lpstr>5-30055_Office365 Template 2012 - 16x9 - White Background</vt:lpstr>
      <vt:lpstr>2_5-30055_Office365 Template 2012 - 16x9 - White Background</vt:lpstr>
      <vt:lpstr>パッケージ</vt:lpstr>
      <vt:lpstr>Forms + Flow 活用例ご紹介 申請システムのペーパーレス化 テンプレート</vt:lpstr>
      <vt:lpstr>この資料について</vt:lpstr>
      <vt:lpstr>目次</vt:lpstr>
      <vt:lpstr>PowerPoint プレゼンテーション</vt:lpstr>
      <vt:lpstr>今も多く残る書面での申請 </vt:lpstr>
      <vt:lpstr>PCや周辺機器の貸出し申請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Office 365 を使った 貸出し申請のながれ</vt:lpstr>
      <vt:lpstr>０. 通知を投稿するチームとチャネルの準備 ( 3 分)</vt:lpstr>
      <vt:lpstr>０. 通知を投稿するチームとチャネルの準備 ( 3 分)</vt:lpstr>
      <vt:lpstr>1. 申請フォームをつくる ( 1 分)</vt:lpstr>
      <vt:lpstr>2.申請データを保存するリストをつくる ( 8 分)</vt:lpstr>
      <vt:lpstr>2.申請データを保存するリストをつくる ( 8 分)</vt:lpstr>
      <vt:lpstr>2.申請データを保存するリストをつくる ( 8 分)</vt:lpstr>
      <vt:lpstr>3. Flow テンプレートのインポート (5 分)</vt:lpstr>
      <vt:lpstr>3. Flow テンプレートのインポート (5 分)</vt:lpstr>
      <vt:lpstr>3. Flow テンプレートのインポート (5 分)</vt:lpstr>
      <vt:lpstr>3. Flow テンプレートのインポート (5 分)</vt:lpstr>
      <vt:lpstr>3. Flow テンプレートのインポート (5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４. Flow テンプレートの詳細設定 (15 分)</vt:lpstr>
      <vt:lpstr> Teams をハブにして Flow, Forms に素早くアクセスする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Forms + Flow 活用例ご紹介 申請システムのペーパーレス化</dc:title>
  <dc:creator>Mizuki Shimakage</dc:creator>
  <cp:lastModifiedBy>Osuke Takayama</cp:lastModifiedBy>
  <cp:revision>2</cp:revision>
  <dcterms:modified xsi:type="dcterms:W3CDTF">2019-07-28T23:04:16Z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mishimak@microsoft.com</vt:lpwstr>
  </property>
  <property fmtid="{D5CDD505-2E9C-101B-9397-08002B2CF9AE}" pid="5" name="MSIP_Label_f42aa342-8706-4288-bd11-ebb85995028c_SetDate">
    <vt:lpwstr>2018-06-13T06:38:39.5389115Z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0x01010071DC4B19548B86438159959B802A094E</vt:lpwstr>
  </property>
  <property fmtid="{D5CDD505-2E9C-101B-9397-08002B2CF9AE}" pid="11" name="AuthorIds_UIVersion_25088">
    <vt:lpwstr>6</vt:lpwstr>
  </property>
</Properties>
</file>